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89" r:id="rId3"/>
    <p:sldId id="266" r:id="rId4"/>
    <p:sldId id="281" r:id="rId5"/>
    <p:sldId id="283" r:id="rId6"/>
    <p:sldId id="286" r:id="rId7"/>
    <p:sldId id="284" r:id="rId8"/>
    <p:sldId id="287" r:id="rId9"/>
    <p:sldId id="278" r:id="rId10"/>
  </p:sldIdLst>
  <p:sldSz cx="9144000" cy="6858000" type="screen4x3"/>
  <p:notesSz cx="6858000" cy="9144000"/>
  <p:custShowLst>
    <p:custShow name="Diaprojekcija po meri 1" id="0">
      <p:sldLst>
        <p:sld r:id="rId2"/>
        <p:sld r:id="rId4"/>
      </p:sldLst>
    </p:custShow>
  </p:custShowLst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9933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84807"/>
    <a:srgbClr val="FFCC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rednji slog 2 – poudarek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Srednji slog 2 – poudarek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2017" autoAdjust="0"/>
    <p:restoredTop sz="94368" autoAdjust="0"/>
  </p:normalViewPr>
  <p:slideViewPr>
    <p:cSldViewPr>
      <p:cViewPr varScale="1">
        <p:scale>
          <a:sx n="41" d="100"/>
          <a:sy n="41" d="100"/>
        </p:scale>
        <p:origin x="-142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7E2174-AD71-4EA2-A743-F470C14A97D9}" type="doc">
      <dgm:prSet loTypeId="urn:microsoft.com/office/officeart/2005/8/layout/default#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E7FF3D3F-6CD2-405A-B506-197324B0126A}">
      <dgm:prSet phldrT="[besedilo]" custT="1"/>
      <dgm:spPr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6200000" scaled="0"/>
        </a:gradFill>
      </dgm:spPr>
      <dgm:t>
        <a:bodyPr/>
        <a:lstStyle/>
        <a:p>
          <a:r>
            <a:rPr lang="sl-SI" sz="900" dirty="0" smtClean="0">
              <a:latin typeface="Arial" pitchFamily="34" charset="0"/>
              <a:cs typeface="Arial" pitchFamily="34" charset="0"/>
            </a:rPr>
            <a:t>Dodatne </a:t>
          </a:r>
          <a:r>
            <a:rPr lang="sl-SI" sz="900" dirty="0" err="1" smtClean="0">
              <a:latin typeface="Arial" pitchFamily="34" charset="0"/>
              <a:cs typeface="Arial" pitchFamily="34" charset="0"/>
            </a:rPr>
            <a:t>ekodejavnosti</a:t>
          </a:r>
          <a:r>
            <a:rPr lang="sl-SI" sz="900" dirty="0" smtClean="0">
              <a:latin typeface="Arial" pitchFamily="34" charset="0"/>
              <a:cs typeface="Arial" pitchFamily="34" charset="0"/>
            </a:rPr>
            <a:t> (spremljanje in beleženje količin zavržene hrane) </a:t>
          </a:r>
          <a:endParaRPr lang="sl-SI" sz="900" dirty="0">
            <a:latin typeface="Arial" pitchFamily="34" charset="0"/>
            <a:cs typeface="Arial" pitchFamily="34" charset="0"/>
          </a:endParaRPr>
        </a:p>
      </dgm:t>
    </dgm:pt>
    <dgm:pt modelId="{DACA90CB-26F2-4BA4-836F-39C6A5FCA1FA}" type="parTrans" cxnId="{560E2055-41CF-43D2-A900-C7CE5C0149B0}">
      <dgm:prSet/>
      <dgm:spPr/>
      <dgm:t>
        <a:bodyPr/>
        <a:lstStyle/>
        <a:p>
          <a:endParaRPr lang="sl-SI"/>
        </a:p>
      </dgm:t>
    </dgm:pt>
    <dgm:pt modelId="{760806AB-35E8-47F1-96FE-040B1C106AA2}" type="sibTrans" cxnId="{560E2055-41CF-43D2-A900-C7CE5C0149B0}">
      <dgm:prSet/>
      <dgm:spPr/>
      <dgm:t>
        <a:bodyPr/>
        <a:lstStyle/>
        <a:p>
          <a:endParaRPr lang="sl-SI"/>
        </a:p>
      </dgm:t>
    </dgm:pt>
    <dgm:pt modelId="{82920A67-B78B-4828-A051-CE313FE597A4}">
      <dgm:prSet phldrT="[besedilo]" custT="1"/>
      <dgm:spPr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6200000" scaled="0"/>
        </a:gradFill>
      </dgm:spPr>
      <dgm:t>
        <a:bodyPr/>
        <a:lstStyle/>
        <a:p>
          <a:r>
            <a:rPr lang="sl-SI" sz="900" dirty="0" smtClean="0">
              <a:latin typeface="Arial" pitchFamily="34" charset="0"/>
              <a:cs typeface="Arial" pitchFamily="34" charset="0"/>
            </a:rPr>
            <a:t>Spodbujanje pravočasnega odjavljanja od prehrane ob odsotnosti učencev</a:t>
          </a:r>
          <a:endParaRPr lang="sl-SI" sz="900" dirty="0">
            <a:latin typeface="Arial" pitchFamily="34" charset="0"/>
            <a:cs typeface="Arial" pitchFamily="34" charset="0"/>
          </a:endParaRPr>
        </a:p>
      </dgm:t>
    </dgm:pt>
    <dgm:pt modelId="{45479EDA-704C-4DFD-8239-53439FCA6141}" type="parTrans" cxnId="{B8E15376-62D6-4D1C-8CD2-26FADFBE17C4}">
      <dgm:prSet/>
      <dgm:spPr/>
      <dgm:t>
        <a:bodyPr/>
        <a:lstStyle/>
        <a:p>
          <a:endParaRPr lang="sl-SI"/>
        </a:p>
      </dgm:t>
    </dgm:pt>
    <dgm:pt modelId="{E26C2F26-BA2E-4934-A556-776D846956C5}" type="sibTrans" cxnId="{B8E15376-62D6-4D1C-8CD2-26FADFBE17C4}">
      <dgm:prSet/>
      <dgm:spPr/>
      <dgm:t>
        <a:bodyPr/>
        <a:lstStyle/>
        <a:p>
          <a:endParaRPr lang="sl-SI"/>
        </a:p>
      </dgm:t>
    </dgm:pt>
    <dgm:pt modelId="{751E6071-5C8C-4E79-BFF0-6DFB16D6EE45}">
      <dgm:prSet phldrT="[besedilo]" custT="1"/>
      <dgm:spPr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6200000" scaled="0"/>
        </a:gradFill>
      </dgm:spPr>
      <dgm:t>
        <a:bodyPr/>
        <a:lstStyle/>
        <a:p>
          <a:r>
            <a:rPr lang="sl-SI" sz="900" dirty="0" smtClean="0">
              <a:latin typeface="Arial" pitchFamily="34" charset="0"/>
              <a:cs typeface="Arial" pitchFamily="34" charset="0"/>
            </a:rPr>
            <a:t>Merjenje zavržene hrane v šoli in doma (aktivacija staršev).</a:t>
          </a:r>
          <a:endParaRPr lang="sl-SI" sz="900" dirty="0">
            <a:latin typeface="Arial" pitchFamily="34" charset="0"/>
            <a:cs typeface="Arial" pitchFamily="34" charset="0"/>
          </a:endParaRPr>
        </a:p>
      </dgm:t>
    </dgm:pt>
    <dgm:pt modelId="{C44425BF-1DD0-49D8-8DF7-A50E765E2F7E}" type="parTrans" cxnId="{3610B2F0-2647-4BDC-A5C2-1A13E2A0531A}">
      <dgm:prSet/>
      <dgm:spPr/>
      <dgm:t>
        <a:bodyPr/>
        <a:lstStyle/>
        <a:p>
          <a:endParaRPr lang="sl-SI"/>
        </a:p>
      </dgm:t>
    </dgm:pt>
    <dgm:pt modelId="{05F55A97-F5D0-414B-B84A-C425AD2E6205}" type="sibTrans" cxnId="{3610B2F0-2647-4BDC-A5C2-1A13E2A0531A}">
      <dgm:prSet/>
      <dgm:spPr/>
      <dgm:t>
        <a:bodyPr/>
        <a:lstStyle/>
        <a:p>
          <a:endParaRPr lang="sl-SI"/>
        </a:p>
      </dgm:t>
    </dgm:pt>
    <dgm:pt modelId="{91C0E0A8-9714-45B7-96E1-03428BA1CB33}">
      <dgm:prSet phldrT="[besedilo]" custT="1"/>
      <dgm:spPr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6200000" scaled="0"/>
        </a:gradFill>
      </dgm:spPr>
      <dgm:t>
        <a:bodyPr/>
        <a:lstStyle/>
        <a:p>
          <a:r>
            <a:rPr lang="sl-SI" sz="900" dirty="0" smtClean="0">
              <a:latin typeface="Arial" pitchFamily="34" charset="0"/>
              <a:cs typeface="Arial" pitchFamily="34" charset="0"/>
            </a:rPr>
            <a:t>Pisanje časopisnih člankov, likovne delavnice, snemanje filmov, fotografiranje.</a:t>
          </a:r>
          <a:endParaRPr lang="sl-SI" sz="900" dirty="0">
            <a:latin typeface="Arial" pitchFamily="34" charset="0"/>
            <a:cs typeface="Arial" pitchFamily="34" charset="0"/>
          </a:endParaRPr>
        </a:p>
      </dgm:t>
    </dgm:pt>
    <dgm:pt modelId="{20B488E3-3E71-4491-9766-1ECC0410893A}" type="parTrans" cxnId="{A5A75257-0563-4C4A-8DCB-499DB1CEF061}">
      <dgm:prSet/>
      <dgm:spPr/>
      <dgm:t>
        <a:bodyPr/>
        <a:lstStyle/>
        <a:p>
          <a:endParaRPr lang="sl-SI"/>
        </a:p>
      </dgm:t>
    </dgm:pt>
    <dgm:pt modelId="{DA8CF8BA-8F93-405B-A8CE-C5A64DA4D358}" type="sibTrans" cxnId="{A5A75257-0563-4C4A-8DCB-499DB1CEF061}">
      <dgm:prSet/>
      <dgm:spPr/>
      <dgm:t>
        <a:bodyPr/>
        <a:lstStyle/>
        <a:p>
          <a:endParaRPr lang="sl-SI"/>
        </a:p>
      </dgm:t>
    </dgm:pt>
    <dgm:pt modelId="{EA885B59-6483-40B2-8E47-1AE96FB7AAF9}">
      <dgm:prSet phldrT="[besedilo]" custT="1"/>
      <dgm:spPr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6200000" scaled="0"/>
        </a:gradFill>
      </dgm:spPr>
      <dgm:t>
        <a:bodyPr/>
        <a:lstStyle/>
        <a:p>
          <a:r>
            <a:rPr lang="sl-SI" sz="900" dirty="0" smtClean="0">
              <a:latin typeface="Arial" pitchFamily="34" charset="0"/>
              <a:cs typeface="Arial" pitchFamily="34" charset="0"/>
            </a:rPr>
            <a:t>Uvedba solatnih barov (učenci pojedo več sveže zelenjave).</a:t>
          </a:r>
          <a:endParaRPr lang="sl-SI" sz="900" dirty="0">
            <a:latin typeface="Arial" pitchFamily="34" charset="0"/>
            <a:cs typeface="Arial" pitchFamily="34" charset="0"/>
          </a:endParaRPr>
        </a:p>
      </dgm:t>
    </dgm:pt>
    <dgm:pt modelId="{98D837D6-B09A-46F2-BCCC-CD66F66DDF25}" type="parTrans" cxnId="{27C9AC9D-F421-4439-9CEF-583A175FBE88}">
      <dgm:prSet/>
      <dgm:spPr/>
      <dgm:t>
        <a:bodyPr/>
        <a:lstStyle/>
        <a:p>
          <a:endParaRPr lang="sl-SI"/>
        </a:p>
      </dgm:t>
    </dgm:pt>
    <dgm:pt modelId="{F1857DD6-DFCC-43DC-8809-9FCB659D08A9}" type="sibTrans" cxnId="{27C9AC9D-F421-4439-9CEF-583A175FBE88}">
      <dgm:prSet/>
      <dgm:spPr/>
      <dgm:t>
        <a:bodyPr/>
        <a:lstStyle/>
        <a:p>
          <a:endParaRPr lang="sl-SI"/>
        </a:p>
      </dgm:t>
    </dgm:pt>
    <dgm:pt modelId="{10B6CE85-BA8C-4E25-8782-94AFF46609B7}">
      <dgm:prSet custT="1"/>
      <dgm:spPr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6200000" scaled="0"/>
        </a:gradFill>
      </dgm:spPr>
      <dgm:t>
        <a:bodyPr/>
        <a:lstStyle/>
        <a:p>
          <a:r>
            <a:rPr lang="sl-SI" sz="900" dirty="0" smtClean="0">
              <a:latin typeface="Arial" pitchFamily="34" charset="0"/>
              <a:cs typeface="Arial" pitchFamily="34" charset="0"/>
            </a:rPr>
            <a:t>Sestava komisije za pripravo jedilnika, degustacije posameznih živil.</a:t>
          </a:r>
          <a:endParaRPr lang="sl-SI" sz="900" dirty="0">
            <a:latin typeface="Arial" pitchFamily="34" charset="0"/>
            <a:cs typeface="Arial" pitchFamily="34" charset="0"/>
          </a:endParaRPr>
        </a:p>
      </dgm:t>
    </dgm:pt>
    <dgm:pt modelId="{B1C3C367-742F-42D7-9356-21662EE9D655}" type="parTrans" cxnId="{5F524F86-0E69-4951-A055-06292865B2A8}">
      <dgm:prSet/>
      <dgm:spPr/>
      <dgm:t>
        <a:bodyPr/>
        <a:lstStyle/>
        <a:p>
          <a:endParaRPr lang="sl-SI"/>
        </a:p>
      </dgm:t>
    </dgm:pt>
    <dgm:pt modelId="{2499CE2D-55D0-4441-9023-26C46C7BDA54}" type="sibTrans" cxnId="{5F524F86-0E69-4951-A055-06292865B2A8}">
      <dgm:prSet/>
      <dgm:spPr/>
      <dgm:t>
        <a:bodyPr/>
        <a:lstStyle/>
        <a:p>
          <a:endParaRPr lang="sl-SI"/>
        </a:p>
      </dgm:t>
    </dgm:pt>
    <dgm:pt modelId="{FD47B025-B73A-46B4-BFBB-A0A012BF5F25}">
      <dgm:prSet custT="1"/>
      <dgm:spPr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6200000" scaled="0"/>
        </a:gradFill>
      </dgm:spPr>
      <dgm:t>
        <a:bodyPr/>
        <a:lstStyle/>
        <a:p>
          <a:r>
            <a:rPr lang="sl-SI" sz="900" dirty="0" smtClean="0">
              <a:latin typeface="Arial" pitchFamily="34" charset="0"/>
              <a:cs typeface="Arial" pitchFamily="34" charset="0"/>
            </a:rPr>
            <a:t>Motivacija učencev  za šolsko kosilo s strani učiteljice v podaljšanem bivanju.</a:t>
          </a:r>
          <a:endParaRPr lang="sl-SI" sz="900" dirty="0">
            <a:latin typeface="Arial" pitchFamily="34" charset="0"/>
            <a:cs typeface="Arial" pitchFamily="34" charset="0"/>
          </a:endParaRPr>
        </a:p>
      </dgm:t>
    </dgm:pt>
    <dgm:pt modelId="{2FA690F5-C545-4EFA-A7F0-E13EF0D65E13}" type="parTrans" cxnId="{294B7E65-27C7-4A9A-A424-159773B9D4BB}">
      <dgm:prSet/>
      <dgm:spPr/>
      <dgm:t>
        <a:bodyPr/>
        <a:lstStyle/>
        <a:p>
          <a:endParaRPr lang="sl-SI"/>
        </a:p>
      </dgm:t>
    </dgm:pt>
    <dgm:pt modelId="{AFD12935-BE60-4A2C-916C-9F6156DA7F8E}" type="sibTrans" cxnId="{294B7E65-27C7-4A9A-A424-159773B9D4BB}">
      <dgm:prSet/>
      <dgm:spPr/>
      <dgm:t>
        <a:bodyPr/>
        <a:lstStyle/>
        <a:p>
          <a:endParaRPr lang="sl-SI"/>
        </a:p>
      </dgm:t>
    </dgm:pt>
    <dgm:pt modelId="{3436DC5E-9CFF-4F19-AF82-C9FF2152DFBB}">
      <dgm:prSet custT="1"/>
      <dgm:spPr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6200000" scaled="0"/>
        </a:gradFill>
      </dgm:spPr>
      <dgm:t>
        <a:bodyPr/>
        <a:lstStyle/>
        <a:p>
          <a:r>
            <a:rPr lang="sl-SI" sz="900" dirty="0" err="1" smtClean="0">
              <a:latin typeface="Arial" pitchFamily="34" charset="0"/>
              <a:cs typeface="Arial" pitchFamily="34" charset="0"/>
            </a:rPr>
            <a:t>Eko</a:t>
          </a:r>
          <a:r>
            <a:rPr lang="sl-SI" sz="900" dirty="0" smtClean="0">
              <a:latin typeface="Arial" pitchFamily="34" charset="0"/>
              <a:cs typeface="Arial" pitchFamily="34" charset="0"/>
            </a:rPr>
            <a:t> predstavniki v razredu (opozarjanje sošolcev na odgovorno ravnanje s hrano).</a:t>
          </a:r>
          <a:endParaRPr lang="sl-SI" sz="900" dirty="0">
            <a:latin typeface="Arial" pitchFamily="34" charset="0"/>
            <a:cs typeface="Arial" pitchFamily="34" charset="0"/>
          </a:endParaRPr>
        </a:p>
      </dgm:t>
    </dgm:pt>
    <dgm:pt modelId="{8118CAA3-68A3-4202-A942-ED0253D88408}" type="parTrans" cxnId="{B6976473-F07B-48CA-9211-238C76CC3C7E}">
      <dgm:prSet/>
      <dgm:spPr/>
      <dgm:t>
        <a:bodyPr/>
        <a:lstStyle/>
        <a:p>
          <a:endParaRPr lang="sl-SI"/>
        </a:p>
      </dgm:t>
    </dgm:pt>
    <dgm:pt modelId="{516061AC-C016-4A1F-A39C-4FA039F8CB22}" type="sibTrans" cxnId="{B6976473-F07B-48CA-9211-238C76CC3C7E}">
      <dgm:prSet/>
      <dgm:spPr/>
      <dgm:t>
        <a:bodyPr/>
        <a:lstStyle/>
        <a:p>
          <a:endParaRPr lang="sl-SI"/>
        </a:p>
      </dgm:t>
    </dgm:pt>
    <dgm:pt modelId="{C1B4EEE0-9245-4719-9B27-F3C4186F7DC9}">
      <dgm:prSet custT="1"/>
      <dgm:spPr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6200000" scaled="0"/>
        </a:gradFill>
      </dgm:spPr>
      <dgm:t>
        <a:bodyPr/>
        <a:lstStyle/>
        <a:p>
          <a:r>
            <a:rPr lang="sl-SI" sz="900" dirty="0" smtClean="0">
              <a:latin typeface="Arial" pitchFamily="34" charset="0"/>
              <a:cs typeface="Arial" pitchFamily="34" charset="0"/>
            </a:rPr>
            <a:t>Priprava jedi in sodelovanje otrok pri sestavi jedilnikov. </a:t>
          </a:r>
          <a:endParaRPr lang="sl-SI" sz="900" dirty="0">
            <a:latin typeface="Arial" pitchFamily="34" charset="0"/>
            <a:cs typeface="Arial" pitchFamily="34" charset="0"/>
          </a:endParaRPr>
        </a:p>
      </dgm:t>
    </dgm:pt>
    <dgm:pt modelId="{DAA80FA4-F642-43AF-A944-A40923C515B4}" type="parTrans" cxnId="{9D16E1B5-3494-42A3-9237-C2E4E4C5AE84}">
      <dgm:prSet/>
      <dgm:spPr/>
      <dgm:t>
        <a:bodyPr/>
        <a:lstStyle/>
        <a:p>
          <a:endParaRPr lang="sl-SI"/>
        </a:p>
      </dgm:t>
    </dgm:pt>
    <dgm:pt modelId="{7AC1F44A-76FC-448A-94C5-2E737A8FBB5D}" type="sibTrans" cxnId="{9D16E1B5-3494-42A3-9237-C2E4E4C5AE84}">
      <dgm:prSet/>
      <dgm:spPr/>
      <dgm:t>
        <a:bodyPr/>
        <a:lstStyle/>
        <a:p>
          <a:endParaRPr lang="sl-SI"/>
        </a:p>
      </dgm:t>
    </dgm:pt>
    <dgm:pt modelId="{26F1D973-FE90-4EB9-8790-E94B85CBD39F}">
      <dgm:prSet custT="1"/>
      <dgm:spPr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6200000" scaled="0"/>
        </a:gradFill>
      </dgm:spPr>
      <dgm:t>
        <a:bodyPr/>
        <a:lstStyle/>
        <a:p>
          <a:r>
            <a:rPr lang="sl-SI" sz="900" dirty="0" smtClean="0">
              <a:latin typeface="Arial" pitchFamily="34" charset="0"/>
              <a:cs typeface="Arial" pitchFamily="34" charset="0"/>
            </a:rPr>
            <a:t>Spremembe pri razdeljevanju malic.</a:t>
          </a:r>
          <a:endParaRPr lang="sl-SI" sz="900" dirty="0">
            <a:latin typeface="Arial" pitchFamily="34" charset="0"/>
            <a:cs typeface="Arial" pitchFamily="34" charset="0"/>
          </a:endParaRPr>
        </a:p>
      </dgm:t>
    </dgm:pt>
    <dgm:pt modelId="{87F9727A-A32A-44AD-9624-94705166417A}" type="parTrans" cxnId="{DED7F52D-7327-4E4A-804D-CB7299169DE0}">
      <dgm:prSet/>
      <dgm:spPr/>
      <dgm:t>
        <a:bodyPr/>
        <a:lstStyle/>
        <a:p>
          <a:endParaRPr lang="sl-SI"/>
        </a:p>
      </dgm:t>
    </dgm:pt>
    <dgm:pt modelId="{281807DE-87A1-4693-87AB-52A1A186003A}" type="sibTrans" cxnId="{DED7F52D-7327-4E4A-804D-CB7299169DE0}">
      <dgm:prSet/>
      <dgm:spPr/>
      <dgm:t>
        <a:bodyPr/>
        <a:lstStyle/>
        <a:p>
          <a:endParaRPr lang="sl-SI"/>
        </a:p>
      </dgm:t>
    </dgm:pt>
    <dgm:pt modelId="{83B72447-5631-4AAA-91E1-CA59C0241B3B}">
      <dgm:prSet custT="1"/>
      <dgm:spPr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6200000" scaled="0"/>
        </a:gradFill>
      </dgm:spPr>
      <dgm:t>
        <a:bodyPr/>
        <a:lstStyle/>
        <a:p>
          <a:r>
            <a:rPr lang="sl-SI" sz="900" dirty="0" smtClean="0">
              <a:latin typeface="Arial" pitchFamily="34" charset="0"/>
              <a:cs typeface="Arial" pitchFamily="34" charset="0"/>
            </a:rPr>
            <a:t>Spoznavanje šolskega kuhinjskega osebja.</a:t>
          </a:r>
          <a:endParaRPr lang="sl-SI" sz="900" dirty="0">
            <a:latin typeface="Arial" pitchFamily="34" charset="0"/>
            <a:cs typeface="Arial" pitchFamily="34" charset="0"/>
          </a:endParaRPr>
        </a:p>
      </dgm:t>
    </dgm:pt>
    <dgm:pt modelId="{D5696BC8-713E-43D8-B902-D6D010002F5A}" type="parTrans" cxnId="{F9BC8B03-EC76-43DD-B8DF-6F75EFD393C2}">
      <dgm:prSet/>
      <dgm:spPr/>
      <dgm:t>
        <a:bodyPr/>
        <a:lstStyle/>
        <a:p>
          <a:endParaRPr lang="sl-SI"/>
        </a:p>
      </dgm:t>
    </dgm:pt>
    <dgm:pt modelId="{6AFF6B72-7EBA-428E-89A0-DF799503D64C}" type="sibTrans" cxnId="{F9BC8B03-EC76-43DD-B8DF-6F75EFD393C2}">
      <dgm:prSet/>
      <dgm:spPr/>
      <dgm:t>
        <a:bodyPr/>
        <a:lstStyle/>
        <a:p>
          <a:endParaRPr lang="sl-SI"/>
        </a:p>
      </dgm:t>
    </dgm:pt>
    <dgm:pt modelId="{F9859EBD-F5E7-4EDD-BF61-6A0B3096E0DC}" type="pres">
      <dgm:prSet presAssocID="{307E2174-AD71-4EA2-A743-F470C14A97D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F325109E-18CD-46CD-9F2A-CD4E42E34850}" type="pres">
      <dgm:prSet presAssocID="{E7FF3D3F-6CD2-405A-B506-197324B0126A}" presName="node" presStyleLbl="node1" presStyleIdx="0" presStyleCnt="11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8BD528CD-8B78-44CE-BD5E-0AF233311F2A}" type="pres">
      <dgm:prSet presAssocID="{760806AB-35E8-47F1-96FE-040B1C106AA2}" presName="sibTrans" presStyleCnt="0"/>
      <dgm:spPr/>
    </dgm:pt>
    <dgm:pt modelId="{325E1F5C-1895-4611-8A65-9D87C5395663}" type="pres">
      <dgm:prSet presAssocID="{82920A67-B78B-4828-A051-CE313FE597A4}" presName="node" presStyleLbl="node1" presStyleIdx="1" presStyleCnt="11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8217D47A-7BC5-4092-B2B2-908A2023DC64}" type="pres">
      <dgm:prSet presAssocID="{E26C2F26-BA2E-4934-A556-776D846956C5}" presName="sibTrans" presStyleCnt="0"/>
      <dgm:spPr/>
    </dgm:pt>
    <dgm:pt modelId="{076F517C-D25D-4137-92C9-836C39CE5E0F}" type="pres">
      <dgm:prSet presAssocID="{751E6071-5C8C-4E79-BFF0-6DFB16D6EE45}" presName="node" presStyleLbl="node1" presStyleIdx="2" presStyleCnt="11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B84A1C5E-7479-4918-8FFE-C68A95DCD1CD}" type="pres">
      <dgm:prSet presAssocID="{05F55A97-F5D0-414B-B84A-C425AD2E6205}" presName="sibTrans" presStyleCnt="0"/>
      <dgm:spPr/>
    </dgm:pt>
    <dgm:pt modelId="{EF1D47CE-1A45-4BAE-AA49-DF08A331DDBA}" type="pres">
      <dgm:prSet presAssocID="{91C0E0A8-9714-45B7-96E1-03428BA1CB33}" presName="node" presStyleLbl="node1" presStyleIdx="3" presStyleCnt="11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B046B01E-C034-4DD0-87DE-7C9129E83F43}" type="pres">
      <dgm:prSet presAssocID="{DA8CF8BA-8F93-405B-A8CE-C5A64DA4D358}" presName="sibTrans" presStyleCnt="0"/>
      <dgm:spPr/>
    </dgm:pt>
    <dgm:pt modelId="{CFDAD858-5A36-4924-A889-D8A94A5A2CB0}" type="pres">
      <dgm:prSet presAssocID="{EA885B59-6483-40B2-8E47-1AE96FB7AAF9}" presName="node" presStyleLbl="node1" presStyleIdx="4" presStyleCnt="11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1FAAB569-465E-44E8-9702-AC3B29BDAA50}" type="pres">
      <dgm:prSet presAssocID="{F1857DD6-DFCC-43DC-8809-9FCB659D08A9}" presName="sibTrans" presStyleCnt="0"/>
      <dgm:spPr/>
    </dgm:pt>
    <dgm:pt modelId="{6CF3718A-768E-4CD6-864E-AD9CA7C4868C}" type="pres">
      <dgm:prSet presAssocID="{10B6CE85-BA8C-4E25-8782-94AFF46609B7}" presName="node" presStyleLbl="node1" presStyleIdx="5" presStyleCnt="11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4C721BED-DD16-4ED2-B9C6-401C475DFD96}" type="pres">
      <dgm:prSet presAssocID="{2499CE2D-55D0-4441-9023-26C46C7BDA54}" presName="sibTrans" presStyleCnt="0"/>
      <dgm:spPr/>
    </dgm:pt>
    <dgm:pt modelId="{A791CA33-5154-43B9-848A-6F7414FA6C66}" type="pres">
      <dgm:prSet presAssocID="{FD47B025-B73A-46B4-BFBB-A0A012BF5F25}" presName="node" presStyleLbl="node1" presStyleIdx="6" presStyleCnt="11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F5AC2C32-CB47-4643-B9BB-7E05255CF23E}" type="pres">
      <dgm:prSet presAssocID="{AFD12935-BE60-4A2C-916C-9F6156DA7F8E}" presName="sibTrans" presStyleCnt="0"/>
      <dgm:spPr/>
    </dgm:pt>
    <dgm:pt modelId="{7DFA8AEA-48A1-4708-8F8F-79036846BFCD}" type="pres">
      <dgm:prSet presAssocID="{3436DC5E-9CFF-4F19-AF82-C9FF2152DFBB}" presName="node" presStyleLbl="node1" presStyleIdx="7" presStyleCnt="11" custLinFactNeighborX="-2643" custLinFactNeighborY="-357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FBD74F04-9502-42FC-8764-8905FD0C8231}" type="pres">
      <dgm:prSet presAssocID="{516061AC-C016-4A1F-A39C-4FA039F8CB22}" presName="sibTrans" presStyleCnt="0"/>
      <dgm:spPr/>
    </dgm:pt>
    <dgm:pt modelId="{D5E07E43-5251-4671-B445-91C6EF9AFB6D}" type="pres">
      <dgm:prSet presAssocID="{26F1D973-FE90-4EB9-8790-E94B85CBD39F}" presName="node" presStyleLbl="node1" presStyleIdx="8" presStyleCnt="11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5091561E-368E-46BF-AC23-EA2590B31628}" type="pres">
      <dgm:prSet presAssocID="{281807DE-87A1-4693-87AB-52A1A186003A}" presName="sibTrans" presStyleCnt="0"/>
      <dgm:spPr/>
    </dgm:pt>
    <dgm:pt modelId="{6FF13846-698B-4D78-992F-119A30C02BF6}" type="pres">
      <dgm:prSet presAssocID="{83B72447-5631-4AAA-91E1-CA59C0241B3B}" presName="node" presStyleLbl="node1" presStyleIdx="9" presStyleCnt="11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874350A5-DDB6-4CB3-927D-1A8BBE37B527}" type="pres">
      <dgm:prSet presAssocID="{6AFF6B72-7EBA-428E-89A0-DF799503D64C}" presName="sibTrans" presStyleCnt="0"/>
      <dgm:spPr/>
    </dgm:pt>
    <dgm:pt modelId="{22D80C83-7E90-4F53-9462-1B4A7D295EE4}" type="pres">
      <dgm:prSet presAssocID="{C1B4EEE0-9245-4719-9B27-F3C4186F7DC9}" presName="node" presStyleLbl="node1" presStyleIdx="10" presStyleCnt="11" custLinFactNeighborX="-3301" custLinFactNeighborY="-3668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F54342A1-F2B7-4DC1-863C-659F35297C41}" type="presOf" srcId="{82920A67-B78B-4828-A051-CE313FE597A4}" destId="{325E1F5C-1895-4611-8A65-9D87C5395663}" srcOrd="0" destOrd="0" presId="urn:microsoft.com/office/officeart/2005/8/layout/default#3"/>
    <dgm:cxn modelId="{CF6056AB-49AB-4216-B2DB-4A497FF772E0}" type="presOf" srcId="{EA885B59-6483-40B2-8E47-1AE96FB7AAF9}" destId="{CFDAD858-5A36-4924-A889-D8A94A5A2CB0}" srcOrd="0" destOrd="0" presId="urn:microsoft.com/office/officeart/2005/8/layout/default#3"/>
    <dgm:cxn modelId="{294B7E65-27C7-4A9A-A424-159773B9D4BB}" srcId="{307E2174-AD71-4EA2-A743-F470C14A97D9}" destId="{FD47B025-B73A-46B4-BFBB-A0A012BF5F25}" srcOrd="6" destOrd="0" parTransId="{2FA690F5-C545-4EFA-A7F0-E13EF0D65E13}" sibTransId="{AFD12935-BE60-4A2C-916C-9F6156DA7F8E}"/>
    <dgm:cxn modelId="{6531EFF2-F581-4C5E-A233-16678CC14933}" type="presOf" srcId="{3436DC5E-9CFF-4F19-AF82-C9FF2152DFBB}" destId="{7DFA8AEA-48A1-4708-8F8F-79036846BFCD}" srcOrd="0" destOrd="0" presId="urn:microsoft.com/office/officeart/2005/8/layout/default#3"/>
    <dgm:cxn modelId="{CB690A62-39C5-4F94-843D-422B90F1C0FA}" type="presOf" srcId="{10B6CE85-BA8C-4E25-8782-94AFF46609B7}" destId="{6CF3718A-768E-4CD6-864E-AD9CA7C4868C}" srcOrd="0" destOrd="0" presId="urn:microsoft.com/office/officeart/2005/8/layout/default#3"/>
    <dgm:cxn modelId="{9D16E1B5-3494-42A3-9237-C2E4E4C5AE84}" srcId="{307E2174-AD71-4EA2-A743-F470C14A97D9}" destId="{C1B4EEE0-9245-4719-9B27-F3C4186F7DC9}" srcOrd="10" destOrd="0" parTransId="{DAA80FA4-F642-43AF-A944-A40923C515B4}" sibTransId="{7AC1F44A-76FC-448A-94C5-2E737A8FBB5D}"/>
    <dgm:cxn modelId="{F2BD3295-DD89-4C86-8181-FDC8C6F7723A}" type="presOf" srcId="{307E2174-AD71-4EA2-A743-F470C14A97D9}" destId="{F9859EBD-F5E7-4EDD-BF61-6A0B3096E0DC}" srcOrd="0" destOrd="0" presId="urn:microsoft.com/office/officeart/2005/8/layout/default#3"/>
    <dgm:cxn modelId="{27C9AC9D-F421-4439-9CEF-583A175FBE88}" srcId="{307E2174-AD71-4EA2-A743-F470C14A97D9}" destId="{EA885B59-6483-40B2-8E47-1AE96FB7AAF9}" srcOrd="4" destOrd="0" parTransId="{98D837D6-B09A-46F2-BCCC-CD66F66DDF25}" sibTransId="{F1857DD6-DFCC-43DC-8809-9FCB659D08A9}"/>
    <dgm:cxn modelId="{3610B2F0-2647-4BDC-A5C2-1A13E2A0531A}" srcId="{307E2174-AD71-4EA2-A743-F470C14A97D9}" destId="{751E6071-5C8C-4E79-BFF0-6DFB16D6EE45}" srcOrd="2" destOrd="0" parTransId="{C44425BF-1DD0-49D8-8DF7-A50E765E2F7E}" sibTransId="{05F55A97-F5D0-414B-B84A-C425AD2E6205}"/>
    <dgm:cxn modelId="{B6976473-F07B-48CA-9211-238C76CC3C7E}" srcId="{307E2174-AD71-4EA2-A743-F470C14A97D9}" destId="{3436DC5E-9CFF-4F19-AF82-C9FF2152DFBB}" srcOrd="7" destOrd="0" parTransId="{8118CAA3-68A3-4202-A942-ED0253D88408}" sibTransId="{516061AC-C016-4A1F-A39C-4FA039F8CB22}"/>
    <dgm:cxn modelId="{560E2055-41CF-43D2-A900-C7CE5C0149B0}" srcId="{307E2174-AD71-4EA2-A743-F470C14A97D9}" destId="{E7FF3D3F-6CD2-405A-B506-197324B0126A}" srcOrd="0" destOrd="0" parTransId="{DACA90CB-26F2-4BA4-836F-39C6A5FCA1FA}" sibTransId="{760806AB-35E8-47F1-96FE-040B1C106AA2}"/>
    <dgm:cxn modelId="{94952BF4-8A96-4A97-9EAD-4F7D26ADF0A9}" type="presOf" srcId="{26F1D973-FE90-4EB9-8790-E94B85CBD39F}" destId="{D5E07E43-5251-4671-B445-91C6EF9AFB6D}" srcOrd="0" destOrd="0" presId="urn:microsoft.com/office/officeart/2005/8/layout/default#3"/>
    <dgm:cxn modelId="{5F524F86-0E69-4951-A055-06292865B2A8}" srcId="{307E2174-AD71-4EA2-A743-F470C14A97D9}" destId="{10B6CE85-BA8C-4E25-8782-94AFF46609B7}" srcOrd="5" destOrd="0" parTransId="{B1C3C367-742F-42D7-9356-21662EE9D655}" sibTransId="{2499CE2D-55D0-4441-9023-26C46C7BDA54}"/>
    <dgm:cxn modelId="{378899AA-37E0-4ABA-9C32-B84DF6DA9288}" type="presOf" srcId="{E7FF3D3F-6CD2-405A-B506-197324B0126A}" destId="{F325109E-18CD-46CD-9F2A-CD4E42E34850}" srcOrd="0" destOrd="0" presId="urn:microsoft.com/office/officeart/2005/8/layout/default#3"/>
    <dgm:cxn modelId="{F9BC8B03-EC76-43DD-B8DF-6F75EFD393C2}" srcId="{307E2174-AD71-4EA2-A743-F470C14A97D9}" destId="{83B72447-5631-4AAA-91E1-CA59C0241B3B}" srcOrd="9" destOrd="0" parTransId="{D5696BC8-713E-43D8-B902-D6D010002F5A}" sibTransId="{6AFF6B72-7EBA-428E-89A0-DF799503D64C}"/>
    <dgm:cxn modelId="{85915510-CBC0-455D-80C3-A831D43213F3}" type="presOf" srcId="{83B72447-5631-4AAA-91E1-CA59C0241B3B}" destId="{6FF13846-698B-4D78-992F-119A30C02BF6}" srcOrd="0" destOrd="0" presId="urn:microsoft.com/office/officeart/2005/8/layout/default#3"/>
    <dgm:cxn modelId="{B8E15376-62D6-4D1C-8CD2-26FADFBE17C4}" srcId="{307E2174-AD71-4EA2-A743-F470C14A97D9}" destId="{82920A67-B78B-4828-A051-CE313FE597A4}" srcOrd="1" destOrd="0" parTransId="{45479EDA-704C-4DFD-8239-53439FCA6141}" sibTransId="{E26C2F26-BA2E-4934-A556-776D846956C5}"/>
    <dgm:cxn modelId="{6C896693-CC2F-4D8E-90D3-AEF9C7F6ABBB}" type="presOf" srcId="{91C0E0A8-9714-45B7-96E1-03428BA1CB33}" destId="{EF1D47CE-1A45-4BAE-AA49-DF08A331DDBA}" srcOrd="0" destOrd="0" presId="urn:microsoft.com/office/officeart/2005/8/layout/default#3"/>
    <dgm:cxn modelId="{B325B2B0-2B33-4DFA-96BB-D34E893223A5}" type="presOf" srcId="{C1B4EEE0-9245-4719-9B27-F3C4186F7DC9}" destId="{22D80C83-7E90-4F53-9462-1B4A7D295EE4}" srcOrd="0" destOrd="0" presId="urn:microsoft.com/office/officeart/2005/8/layout/default#3"/>
    <dgm:cxn modelId="{A5A75257-0563-4C4A-8DCB-499DB1CEF061}" srcId="{307E2174-AD71-4EA2-A743-F470C14A97D9}" destId="{91C0E0A8-9714-45B7-96E1-03428BA1CB33}" srcOrd="3" destOrd="0" parTransId="{20B488E3-3E71-4491-9766-1ECC0410893A}" sibTransId="{DA8CF8BA-8F93-405B-A8CE-C5A64DA4D358}"/>
    <dgm:cxn modelId="{4073BB49-8943-4892-9E46-E2C49D2D96BF}" type="presOf" srcId="{751E6071-5C8C-4E79-BFF0-6DFB16D6EE45}" destId="{076F517C-D25D-4137-92C9-836C39CE5E0F}" srcOrd="0" destOrd="0" presId="urn:microsoft.com/office/officeart/2005/8/layout/default#3"/>
    <dgm:cxn modelId="{0203B72E-B2C6-4AF6-9950-25F3674CDA54}" type="presOf" srcId="{FD47B025-B73A-46B4-BFBB-A0A012BF5F25}" destId="{A791CA33-5154-43B9-848A-6F7414FA6C66}" srcOrd="0" destOrd="0" presId="urn:microsoft.com/office/officeart/2005/8/layout/default#3"/>
    <dgm:cxn modelId="{DED7F52D-7327-4E4A-804D-CB7299169DE0}" srcId="{307E2174-AD71-4EA2-A743-F470C14A97D9}" destId="{26F1D973-FE90-4EB9-8790-E94B85CBD39F}" srcOrd="8" destOrd="0" parTransId="{87F9727A-A32A-44AD-9624-94705166417A}" sibTransId="{281807DE-87A1-4693-87AB-52A1A186003A}"/>
    <dgm:cxn modelId="{CC701CD7-37AE-4A5B-88D4-3D1DE70F6847}" type="presParOf" srcId="{F9859EBD-F5E7-4EDD-BF61-6A0B3096E0DC}" destId="{F325109E-18CD-46CD-9F2A-CD4E42E34850}" srcOrd="0" destOrd="0" presId="urn:microsoft.com/office/officeart/2005/8/layout/default#3"/>
    <dgm:cxn modelId="{374FC725-CC31-41F8-AF8B-22F31050C72D}" type="presParOf" srcId="{F9859EBD-F5E7-4EDD-BF61-6A0B3096E0DC}" destId="{8BD528CD-8B78-44CE-BD5E-0AF233311F2A}" srcOrd="1" destOrd="0" presId="urn:microsoft.com/office/officeart/2005/8/layout/default#3"/>
    <dgm:cxn modelId="{9AB4B409-7A87-401B-9431-060B24C0EC23}" type="presParOf" srcId="{F9859EBD-F5E7-4EDD-BF61-6A0B3096E0DC}" destId="{325E1F5C-1895-4611-8A65-9D87C5395663}" srcOrd="2" destOrd="0" presId="urn:microsoft.com/office/officeart/2005/8/layout/default#3"/>
    <dgm:cxn modelId="{0A48C42A-C560-41F2-B016-152AF9A82730}" type="presParOf" srcId="{F9859EBD-F5E7-4EDD-BF61-6A0B3096E0DC}" destId="{8217D47A-7BC5-4092-B2B2-908A2023DC64}" srcOrd="3" destOrd="0" presId="urn:microsoft.com/office/officeart/2005/8/layout/default#3"/>
    <dgm:cxn modelId="{6037AD8A-8BF0-417B-902A-26AECAAA0427}" type="presParOf" srcId="{F9859EBD-F5E7-4EDD-BF61-6A0B3096E0DC}" destId="{076F517C-D25D-4137-92C9-836C39CE5E0F}" srcOrd="4" destOrd="0" presId="urn:microsoft.com/office/officeart/2005/8/layout/default#3"/>
    <dgm:cxn modelId="{27940BF8-3D34-4F41-8EEA-3BA07B73DD95}" type="presParOf" srcId="{F9859EBD-F5E7-4EDD-BF61-6A0B3096E0DC}" destId="{B84A1C5E-7479-4918-8FFE-C68A95DCD1CD}" srcOrd="5" destOrd="0" presId="urn:microsoft.com/office/officeart/2005/8/layout/default#3"/>
    <dgm:cxn modelId="{58A2E95B-B11F-4269-ACA6-A2229F6C530F}" type="presParOf" srcId="{F9859EBD-F5E7-4EDD-BF61-6A0B3096E0DC}" destId="{EF1D47CE-1A45-4BAE-AA49-DF08A331DDBA}" srcOrd="6" destOrd="0" presId="urn:microsoft.com/office/officeart/2005/8/layout/default#3"/>
    <dgm:cxn modelId="{A4EAB18D-F7F9-48D9-8ED2-CB9F8927F28A}" type="presParOf" srcId="{F9859EBD-F5E7-4EDD-BF61-6A0B3096E0DC}" destId="{B046B01E-C034-4DD0-87DE-7C9129E83F43}" srcOrd="7" destOrd="0" presId="urn:microsoft.com/office/officeart/2005/8/layout/default#3"/>
    <dgm:cxn modelId="{F064ADFB-9694-49A1-A522-922D97174474}" type="presParOf" srcId="{F9859EBD-F5E7-4EDD-BF61-6A0B3096E0DC}" destId="{CFDAD858-5A36-4924-A889-D8A94A5A2CB0}" srcOrd="8" destOrd="0" presId="urn:microsoft.com/office/officeart/2005/8/layout/default#3"/>
    <dgm:cxn modelId="{9587808A-7D39-4BF7-812F-DBD37DBD335C}" type="presParOf" srcId="{F9859EBD-F5E7-4EDD-BF61-6A0B3096E0DC}" destId="{1FAAB569-465E-44E8-9702-AC3B29BDAA50}" srcOrd="9" destOrd="0" presId="urn:microsoft.com/office/officeart/2005/8/layout/default#3"/>
    <dgm:cxn modelId="{B3967D2D-5EF1-4A4C-8243-260416EF54E5}" type="presParOf" srcId="{F9859EBD-F5E7-4EDD-BF61-6A0B3096E0DC}" destId="{6CF3718A-768E-4CD6-864E-AD9CA7C4868C}" srcOrd="10" destOrd="0" presId="urn:microsoft.com/office/officeart/2005/8/layout/default#3"/>
    <dgm:cxn modelId="{A62A3892-5D6E-4349-992C-CAA2B8243D5C}" type="presParOf" srcId="{F9859EBD-F5E7-4EDD-BF61-6A0B3096E0DC}" destId="{4C721BED-DD16-4ED2-B9C6-401C475DFD96}" srcOrd="11" destOrd="0" presId="urn:microsoft.com/office/officeart/2005/8/layout/default#3"/>
    <dgm:cxn modelId="{01EF56A9-08C2-4FEB-81F6-C2A6BF69FB11}" type="presParOf" srcId="{F9859EBD-F5E7-4EDD-BF61-6A0B3096E0DC}" destId="{A791CA33-5154-43B9-848A-6F7414FA6C66}" srcOrd="12" destOrd="0" presId="urn:microsoft.com/office/officeart/2005/8/layout/default#3"/>
    <dgm:cxn modelId="{462F1F06-1FD3-4E4F-AA5D-76DA6FB6F9F0}" type="presParOf" srcId="{F9859EBD-F5E7-4EDD-BF61-6A0B3096E0DC}" destId="{F5AC2C32-CB47-4643-B9BB-7E05255CF23E}" srcOrd="13" destOrd="0" presId="urn:microsoft.com/office/officeart/2005/8/layout/default#3"/>
    <dgm:cxn modelId="{32767B40-B04E-458A-ABD9-F2D534E4839F}" type="presParOf" srcId="{F9859EBD-F5E7-4EDD-BF61-6A0B3096E0DC}" destId="{7DFA8AEA-48A1-4708-8F8F-79036846BFCD}" srcOrd="14" destOrd="0" presId="urn:microsoft.com/office/officeart/2005/8/layout/default#3"/>
    <dgm:cxn modelId="{7618435E-D817-42CE-B850-9E372F553215}" type="presParOf" srcId="{F9859EBD-F5E7-4EDD-BF61-6A0B3096E0DC}" destId="{FBD74F04-9502-42FC-8764-8905FD0C8231}" srcOrd="15" destOrd="0" presId="urn:microsoft.com/office/officeart/2005/8/layout/default#3"/>
    <dgm:cxn modelId="{9CBFCD63-701C-4548-9BED-1347F4D434E4}" type="presParOf" srcId="{F9859EBD-F5E7-4EDD-BF61-6A0B3096E0DC}" destId="{D5E07E43-5251-4671-B445-91C6EF9AFB6D}" srcOrd="16" destOrd="0" presId="urn:microsoft.com/office/officeart/2005/8/layout/default#3"/>
    <dgm:cxn modelId="{02D5C207-A5FC-4020-AC7A-F9478E4EE220}" type="presParOf" srcId="{F9859EBD-F5E7-4EDD-BF61-6A0B3096E0DC}" destId="{5091561E-368E-46BF-AC23-EA2590B31628}" srcOrd="17" destOrd="0" presId="urn:microsoft.com/office/officeart/2005/8/layout/default#3"/>
    <dgm:cxn modelId="{F3F2A2BD-84B5-4FB1-A8C3-4962A983D756}" type="presParOf" srcId="{F9859EBD-F5E7-4EDD-BF61-6A0B3096E0DC}" destId="{6FF13846-698B-4D78-992F-119A30C02BF6}" srcOrd="18" destOrd="0" presId="urn:microsoft.com/office/officeart/2005/8/layout/default#3"/>
    <dgm:cxn modelId="{4AB9D922-5A38-4DFC-9891-586E03F2808D}" type="presParOf" srcId="{F9859EBD-F5E7-4EDD-BF61-6A0B3096E0DC}" destId="{874350A5-DDB6-4CB3-927D-1A8BBE37B527}" srcOrd="19" destOrd="0" presId="urn:microsoft.com/office/officeart/2005/8/layout/default#3"/>
    <dgm:cxn modelId="{7F1E12E2-1AEA-4DA2-A51D-F97CF206CA03}" type="presParOf" srcId="{F9859EBD-F5E7-4EDD-BF61-6A0B3096E0DC}" destId="{22D80C83-7E90-4F53-9462-1B4A7D295EE4}" srcOrd="20" destOrd="0" presId="urn:microsoft.com/office/officeart/2005/8/layout/default#3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D1B68E2-32C7-45E1-87F1-43700FEA2179}" type="doc">
      <dgm:prSet loTypeId="urn:microsoft.com/office/officeart/2005/8/layout/vList5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1A677CB6-C012-4601-B1AF-A487458DF244}">
      <dgm:prSet phldrT="[besedilo]"/>
      <dgm:spPr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6200000" scaled="0"/>
        </a:gradFill>
      </dgm:spPr>
      <dgm:t>
        <a:bodyPr/>
        <a:lstStyle/>
        <a:p>
          <a:r>
            <a:rPr lang="sl-SI" b="1" dirty="0" smtClean="0">
              <a:latin typeface="Arial" pitchFamily="34" charset="0"/>
              <a:cs typeface="Arial" pitchFamily="34" charset="0"/>
            </a:rPr>
            <a:t>VRTCI IN UČENCI PRVE TRIADE </a:t>
          </a:r>
          <a:endParaRPr lang="sl-SI" b="1" dirty="0">
            <a:latin typeface="Arial" pitchFamily="34" charset="0"/>
            <a:cs typeface="Arial" pitchFamily="34" charset="0"/>
          </a:endParaRPr>
        </a:p>
      </dgm:t>
    </dgm:pt>
    <dgm:pt modelId="{8D74702B-8FE1-43B5-9524-252FCDA32D34}" type="parTrans" cxnId="{3AA4C8C8-83E2-424E-84B6-0F809EA2F308}">
      <dgm:prSet/>
      <dgm:spPr/>
      <dgm:t>
        <a:bodyPr/>
        <a:lstStyle/>
        <a:p>
          <a:endParaRPr lang="sl-SI"/>
        </a:p>
      </dgm:t>
    </dgm:pt>
    <dgm:pt modelId="{8FFBCB4C-BB80-4C04-B61F-DAAB52190491}" type="sibTrans" cxnId="{3AA4C8C8-83E2-424E-84B6-0F809EA2F308}">
      <dgm:prSet/>
      <dgm:spPr/>
      <dgm:t>
        <a:bodyPr/>
        <a:lstStyle/>
        <a:p>
          <a:endParaRPr lang="sl-SI"/>
        </a:p>
      </dgm:t>
    </dgm:pt>
    <dgm:pt modelId="{0BF0617D-8B10-4E2F-A46B-3599CABDCE45}">
      <dgm:prSet phldrT="[besedilo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sl-SI" dirty="0" smtClean="0">
              <a:latin typeface="Arial" pitchFamily="34" charset="0"/>
              <a:cs typeface="Arial" pitchFamily="34" charset="0"/>
            </a:rPr>
            <a:t>Glavna junakinja </a:t>
          </a:r>
          <a:r>
            <a:rPr lang="sl-SI" dirty="0" err="1" smtClean="0">
              <a:latin typeface="Arial" pitchFamily="34" charset="0"/>
              <a:cs typeface="Arial" pitchFamily="34" charset="0"/>
            </a:rPr>
            <a:t>Kuhla</a:t>
          </a:r>
          <a:endParaRPr lang="sl-SI" dirty="0">
            <a:latin typeface="Arial" pitchFamily="34" charset="0"/>
            <a:cs typeface="Arial" pitchFamily="34" charset="0"/>
          </a:endParaRPr>
        </a:p>
      </dgm:t>
    </dgm:pt>
    <dgm:pt modelId="{F5694FEF-7CD7-4B9B-9784-05FDAD4060F3}" type="parTrans" cxnId="{14575BE7-5FA7-4973-87CF-8BB863684B12}">
      <dgm:prSet/>
      <dgm:spPr/>
      <dgm:t>
        <a:bodyPr/>
        <a:lstStyle/>
        <a:p>
          <a:endParaRPr lang="sl-SI"/>
        </a:p>
      </dgm:t>
    </dgm:pt>
    <dgm:pt modelId="{BFB88361-2ACC-4488-AEEE-D26B0992822A}" type="sibTrans" cxnId="{14575BE7-5FA7-4973-87CF-8BB863684B12}">
      <dgm:prSet/>
      <dgm:spPr/>
      <dgm:t>
        <a:bodyPr/>
        <a:lstStyle/>
        <a:p>
          <a:endParaRPr lang="sl-SI"/>
        </a:p>
      </dgm:t>
    </dgm:pt>
    <dgm:pt modelId="{EB75BA38-196A-4241-9674-7E51B384E3F5}">
      <dgm:prSet phldrT="[besedilo]"/>
      <dgm:spPr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6200000" scaled="0"/>
        </a:gradFill>
      </dgm:spPr>
      <dgm:t>
        <a:bodyPr/>
        <a:lstStyle/>
        <a:p>
          <a:r>
            <a:rPr lang="sl-SI" b="1" dirty="0" smtClean="0">
              <a:latin typeface="Arial" pitchFamily="34" charset="0"/>
              <a:cs typeface="Arial" pitchFamily="34" charset="0"/>
            </a:rPr>
            <a:t>UČENCI</a:t>
          </a:r>
          <a:r>
            <a:rPr lang="sl-SI" dirty="0" smtClean="0">
              <a:latin typeface="Arial" pitchFamily="34" charset="0"/>
              <a:cs typeface="Arial" pitchFamily="34" charset="0"/>
            </a:rPr>
            <a:t> </a:t>
          </a:r>
          <a:r>
            <a:rPr lang="sl-SI" b="1" dirty="0" smtClean="0">
              <a:latin typeface="Arial" pitchFamily="34" charset="0"/>
              <a:cs typeface="Arial" pitchFamily="34" charset="0"/>
            </a:rPr>
            <a:t>OŠ</a:t>
          </a:r>
          <a:endParaRPr lang="sl-SI" b="1" dirty="0">
            <a:latin typeface="Arial" pitchFamily="34" charset="0"/>
            <a:cs typeface="Arial" pitchFamily="34" charset="0"/>
          </a:endParaRPr>
        </a:p>
      </dgm:t>
    </dgm:pt>
    <dgm:pt modelId="{BF164FE6-17FE-4CC2-A309-88A6B9446BC0}" type="parTrans" cxnId="{1B30EA40-73EA-46A3-BA82-1825CDFD6962}">
      <dgm:prSet/>
      <dgm:spPr/>
      <dgm:t>
        <a:bodyPr/>
        <a:lstStyle/>
        <a:p>
          <a:endParaRPr lang="sl-SI"/>
        </a:p>
      </dgm:t>
    </dgm:pt>
    <dgm:pt modelId="{4956DA2E-730F-41B9-87B9-D28AEACCDBE5}" type="sibTrans" cxnId="{1B30EA40-73EA-46A3-BA82-1825CDFD6962}">
      <dgm:prSet/>
      <dgm:spPr/>
      <dgm:t>
        <a:bodyPr/>
        <a:lstStyle/>
        <a:p>
          <a:endParaRPr lang="sl-SI"/>
        </a:p>
      </dgm:t>
    </dgm:pt>
    <dgm:pt modelId="{696DC035-51EA-4315-8709-B49678E2F81E}">
      <dgm:prSet phldrT="[besedilo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sl-SI" dirty="0" smtClean="0">
              <a:latin typeface="Arial" pitchFamily="34" charset="0"/>
              <a:cs typeface="Arial" pitchFamily="34" charset="0"/>
            </a:rPr>
            <a:t>Dnevnik hrane</a:t>
          </a:r>
          <a:endParaRPr lang="sl-SI" dirty="0">
            <a:latin typeface="Arial" pitchFamily="34" charset="0"/>
            <a:cs typeface="Arial" pitchFamily="34" charset="0"/>
          </a:endParaRPr>
        </a:p>
      </dgm:t>
    </dgm:pt>
    <dgm:pt modelId="{D9FB9155-2D06-4049-820D-B0D70CB05761}" type="parTrans" cxnId="{43428AB6-3813-479C-847F-568A43F2309C}">
      <dgm:prSet/>
      <dgm:spPr/>
      <dgm:t>
        <a:bodyPr/>
        <a:lstStyle/>
        <a:p>
          <a:endParaRPr lang="sl-SI"/>
        </a:p>
      </dgm:t>
    </dgm:pt>
    <dgm:pt modelId="{C7016332-0A3F-4756-81AA-268B95C500C3}" type="sibTrans" cxnId="{43428AB6-3813-479C-847F-568A43F2309C}">
      <dgm:prSet/>
      <dgm:spPr/>
      <dgm:t>
        <a:bodyPr/>
        <a:lstStyle/>
        <a:p>
          <a:endParaRPr lang="sl-SI"/>
        </a:p>
      </dgm:t>
    </dgm:pt>
    <dgm:pt modelId="{29625D65-6136-458D-87C7-B33989E57E68}">
      <dgm:prSet phldrT="[besedilo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sl-SI" dirty="0" smtClean="0">
              <a:latin typeface="Arial" pitchFamily="34" charset="0"/>
              <a:cs typeface="Arial" pitchFamily="34" charset="0"/>
            </a:rPr>
            <a:t>Priprava stripa/kolaža/videoposnetka z rezultati projekta</a:t>
          </a:r>
          <a:endParaRPr lang="sl-SI" dirty="0">
            <a:latin typeface="Arial" pitchFamily="34" charset="0"/>
            <a:cs typeface="Arial" pitchFamily="34" charset="0"/>
          </a:endParaRPr>
        </a:p>
      </dgm:t>
    </dgm:pt>
    <dgm:pt modelId="{445F5530-9FD6-4140-8CC1-81DFBD6B8366}" type="parTrans" cxnId="{88F8991C-25EF-4D3F-ACDB-1BF54F2D0431}">
      <dgm:prSet/>
      <dgm:spPr/>
      <dgm:t>
        <a:bodyPr/>
        <a:lstStyle/>
        <a:p>
          <a:endParaRPr lang="sl-SI"/>
        </a:p>
      </dgm:t>
    </dgm:pt>
    <dgm:pt modelId="{268C1AF3-2E25-484E-8ECA-3E8ED89317AD}" type="sibTrans" cxnId="{88F8991C-25EF-4D3F-ACDB-1BF54F2D0431}">
      <dgm:prSet/>
      <dgm:spPr/>
      <dgm:t>
        <a:bodyPr/>
        <a:lstStyle/>
        <a:p>
          <a:endParaRPr lang="sl-SI"/>
        </a:p>
      </dgm:t>
    </dgm:pt>
    <dgm:pt modelId="{11DDF84C-C655-40A3-97D9-7C40F412AD00}">
      <dgm:prSet phldrT="[besedilo]"/>
      <dgm:spPr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6200000" scaled="0"/>
        </a:gradFill>
      </dgm:spPr>
      <dgm:t>
        <a:bodyPr/>
        <a:lstStyle/>
        <a:p>
          <a:r>
            <a:rPr lang="sl-SI" b="1" dirty="0" smtClean="0">
              <a:latin typeface="Arial" pitchFamily="34" charset="0"/>
              <a:cs typeface="Arial" pitchFamily="34" charset="0"/>
            </a:rPr>
            <a:t>SREDNJE</a:t>
          </a:r>
          <a:r>
            <a:rPr lang="sl-SI" dirty="0" smtClean="0">
              <a:latin typeface="Arial" pitchFamily="34" charset="0"/>
              <a:cs typeface="Arial" pitchFamily="34" charset="0"/>
            </a:rPr>
            <a:t> </a:t>
          </a:r>
          <a:r>
            <a:rPr lang="sl-SI" b="1" dirty="0" smtClean="0">
              <a:latin typeface="Arial" pitchFamily="34" charset="0"/>
              <a:cs typeface="Arial" pitchFamily="34" charset="0"/>
            </a:rPr>
            <a:t>ŠOLE</a:t>
          </a:r>
          <a:endParaRPr lang="sl-SI" b="1" dirty="0">
            <a:latin typeface="Arial" pitchFamily="34" charset="0"/>
            <a:cs typeface="Arial" pitchFamily="34" charset="0"/>
          </a:endParaRPr>
        </a:p>
      </dgm:t>
    </dgm:pt>
    <dgm:pt modelId="{7FA162F1-B0DC-49A0-A11B-D2313498FCFA}" type="parTrans" cxnId="{32F5F8DE-0C83-47BC-9545-B9A5F9385452}">
      <dgm:prSet/>
      <dgm:spPr/>
      <dgm:t>
        <a:bodyPr/>
        <a:lstStyle/>
        <a:p>
          <a:endParaRPr lang="sl-SI"/>
        </a:p>
      </dgm:t>
    </dgm:pt>
    <dgm:pt modelId="{E85ED1AF-7E0A-4A54-82E6-208BD58340EB}" type="sibTrans" cxnId="{32F5F8DE-0C83-47BC-9545-B9A5F9385452}">
      <dgm:prSet/>
      <dgm:spPr/>
      <dgm:t>
        <a:bodyPr/>
        <a:lstStyle/>
        <a:p>
          <a:endParaRPr lang="sl-SI"/>
        </a:p>
      </dgm:t>
    </dgm:pt>
    <dgm:pt modelId="{589041D2-3908-4A72-B981-1ED7A38A2C31}">
      <dgm:prSet phldrT="[besedilo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sl-SI" dirty="0" smtClean="0">
              <a:latin typeface="Arial" pitchFamily="34" charset="0"/>
              <a:cs typeface="Arial" pitchFamily="34" charset="0"/>
            </a:rPr>
            <a:t>Raziskovalna naloga</a:t>
          </a:r>
          <a:endParaRPr lang="sl-SI" dirty="0">
            <a:latin typeface="Arial" pitchFamily="34" charset="0"/>
            <a:cs typeface="Arial" pitchFamily="34" charset="0"/>
          </a:endParaRPr>
        </a:p>
      </dgm:t>
    </dgm:pt>
    <dgm:pt modelId="{87BC3430-EA52-4899-8F40-027C4FBBA2D2}" type="parTrans" cxnId="{95CED645-6A22-492C-87BC-E08684BA8B4E}">
      <dgm:prSet/>
      <dgm:spPr/>
      <dgm:t>
        <a:bodyPr/>
        <a:lstStyle/>
        <a:p>
          <a:endParaRPr lang="sl-SI"/>
        </a:p>
      </dgm:t>
    </dgm:pt>
    <dgm:pt modelId="{AD69F8CB-EA3A-4C51-A30D-CF1DA274B0C1}" type="sibTrans" cxnId="{95CED645-6A22-492C-87BC-E08684BA8B4E}">
      <dgm:prSet/>
      <dgm:spPr/>
      <dgm:t>
        <a:bodyPr/>
        <a:lstStyle/>
        <a:p>
          <a:endParaRPr lang="sl-SI"/>
        </a:p>
      </dgm:t>
    </dgm:pt>
    <dgm:pt modelId="{7EAF7C82-CA16-4AB0-8897-D7BE6BCC5DB4}">
      <dgm:prSet phldrT="[besedilo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sl-SI" dirty="0" smtClean="0">
              <a:latin typeface="Arial" pitchFamily="34" charset="0"/>
              <a:cs typeface="Arial" pitchFamily="34" charset="0"/>
            </a:rPr>
            <a:t>Knjižica z gospo </a:t>
          </a:r>
          <a:r>
            <a:rPr lang="sl-SI" dirty="0" err="1" smtClean="0">
              <a:latin typeface="Arial" pitchFamily="34" charset="0"/>
              <a:cs typeface="Arial" pitchFamily="34" charset="0"/>
            </a:rPr>
            <a:t>Kuhlo</a:t>
          </a:r>
          <a:endParaRPr lang="sl-SI" dirty="0">
            <a:latin typeface="Arial" pitchFamily="34" charset="0"/>
            <a:cs typeface="Arial" pitchFamily="34" charset="0"/>
          </a:endParaRPr>
        </a:p>
      </dgm:t>
    </dgm:pt>
    <dgm:pt modelId="{3CE94166-DF3F-4923-8989-B85EF5034EF1}" type="parTrans" cxnId="{10BDF373-3CBF-4764-B55C-AB4E9DE2E19D}">
      <dgm:prSet/>
      <dgm:spPr/>
      <dgm:t>
        <a:bodyPr/>
        <a:lstStyle/>
        <a:p>
          <a:endParaRPr lang="sl-SI"/>
        </a:p>
      </dgm:t>
    </dgm:pt>
    <dgm:pt modelId="{4FBD8AEA-BB55-4938-A0A7-C4F91D30E433}" type="sibTrans" cxnId="{10BDF373-3CBF-4764-B55C-AB4E9DE2E19D}">
      <dgm:prSet/>
      <dgm:spPr/>
      <dgm:t>
        <a:bodyPr/>
        <a:lstStyle/>
        <a:p>
          <a:endParaRPr lang="sl-SI"/>
        </a:p>
      </dgm:t>
    </dgm:pt>
    <dgm:pt modelId="{FE401B92-F701-45D6-90F8-41BAC3B2EB07}">
      <dgm:prSet phldrT="[besedilo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sl-SI" dirty="0" smtClean="0">
              <a:latin typeface="Arial" pitchFamily="34" charset="0"/>
              <a:cs typeface="Arial" pitchFamily="34" charset="0"/>
            </a:rPr>
            <a:t>Meritve hrane (projektni kotiček)</a:t>
          </a:r>
          <a:endParaRPr lang="sl-SI" dirty="0">
            <a:latin typeface="Arial" pitchFamily="34" charset="0"/>
            <a:cs typeface="Arial" pitchFamily="34" charset="0"/>
          </a:endParaRPr>
        </a:p>
      </dgm:t>
    </dgm:pt>
    <dgm:pt modelId="{0EC3C61F-4AA0-4E5A-8F9F-0EB12700DB79}" type="parTrans" cxnId="{AB54A085-9FE1-4EF7-86D2-C4EB020BDACC}">
      <dgm:prSet/>
      <dgm:spPr/>
      <dgm:t>
        <a:bodyPr/>
        <a:lstStyle/>
        <a:p>
          <a:endParaRPr lang="sl-SI"/>
        </a:p>
      </dgm:t>
    </dgm:pt>
    <dgm:pt modelId="{38BA2B2F-2A93-4D50-A1A8-043BEFD2B69C}" type="sibTrans" cxnId="{AB54A085-9FE1-4EF7-86D2-C4EB020BDACC}">
      <dgm:prSet/>
      <dgm:spPr/>
      <dgm:t>
        <a:bodyPr/>
        <a:lstStyle/>
        <a:p>
          <a:endParaRPr lang="sl-SI"/>
        </a:p>
      </dgm:t>
    </dgm:pt>
    <dgm:pt modelId="{78695D80-308E-490D-87ED-EE9E2873F054}">
      <dgm:prSet phldrT="[besedilo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sl-SI" dirty="0" smtClean="0">
              <a:latin typeface="Arial" pitchFamily="34" charset="0"/>
              <a:cs typeface="Arial" pitchFamily="34" charset="0"/>
            </a:rPr>
            <a:t>Video film</a:t>
          </a:r>
          <a:endParaRPr lang="sl-SI" dirty="0">
            <a:latin typeface="Arial" pitchFamily="34" charset="0"/>
            <a:cs typeface="Arial" pitchFamily="34" charset="0"/>
          </a:endParaRPr>
        </a:p>
      </dgm:t>
    </dgm:pt>
    <dgm:pt modelId="{29CDD2C9-1599-4212-91B0-918688B68E71}" type="parTrans" cxnId="{86C5AEE2-4C5A-4AD3-9D2A-8829D2F31062}">
      <dgm:prSet/>
      <dgm:spPr/>
      <dgm:t>
        <a:bodyPr/>
        <a:lstStyle/>
        <a:p>
          <a:endParaRPr lang="sl-SI"/>
        </a:p>
      </dgm:t>
    </dgm:pt>
    <dgm:pt modelId="{78A08366-9619-4AE7-B9A1-3370C3BB4ED6}" type="sibTrans" cxnId="{86C5AEE2-4C5A-4AD3-9D2A-8829D2F31062}">
      <dgm:prSet/>
      <dgm:spPr/>
      <dgm:t>
        <a:bodyPr/>
        <a:lstStyle/>
        <a:p>
          <a:endParaRPr lang="sl-SI"/>
        </a:p>
      </dgm:t>
    </dgm:pt>
    <dgm:pt modelId="{B61949B9-9ED3-4F4A-9111-19AF00D0A6E6}" type="pres">
      <dgm:prSet presAssocID="{DD1B68E2-32C7-45E1-87F1-43700FEA217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CB670A58-69BC-4A62-A70F-21E091BD5550}" type="pres">
      <dgm:prSet presAssocID="{1A677CB6-C012-4601-B1AF-A487458DF244}" presName="linNode" presStyleCnt="0"/>
      <dgm:spPr/>
    </dgm:pt>
    <dgm:pt modelId="{5FDDB255-25AD-4A6F-A6E9-844DAF11333E}" type="pres">
      <dgm:prSet presAssocID="{1A677CB6-C012-4601-B1AF-A487458DF244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3C09282C-814C-4A09-96A2-17C066CD1BC7}" type="pres">
      <dgm:prSet presAssocID="{1A677CB6-C012-4601-B1AF-A487458DF244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043EAF09-EE2E-4420-8D8A-6077BEF8786A}" type="pres">
      <dgm:prSet presAssocID="{8FFBCB4C-BB80-4C04-B61F-DAAB52190491}" presName="sp" presStyleCnt="0"/>
      <dgm:spPr/>
    </dgm:pt>
    <dgm:pt modelId="{3DC32BA7-BA56-447A-A0DF-D6BDC058EAD9}" type="pres">
      <dgm:prSet presAssocID="{EB75BA38-196A-4241-9674-7E51B384E3F5}" presName="linNode" presStyleCnt="0"/>
      <dgm:spPr/>
    </dgm:pt>
    <dgm:pt modelId="{1C630157-9E72-48DD-8904-0759A35E7C55}" type="pres">
      <dgm:prSet presAssocID="{EB75BA38-196A-4241-9674-7E51B384E3F5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887E187F-BEEF-47A3-8F20-D084D4EED2D2}" type="pres">
      <dgm:prSet presAssocID="{EB75BA38-196A-4241-9674-7E51B384E3F5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EC8C6F95-0185-49B5-8C34-9A51ECF873DD}" type="pres">
      <dgm:prSet presAssocID="{4956DA2E-730F-41B9-87B9-D28AEACCDBE5}" presName="sp" presStyleCnt="0"/>
      <dgm:spPr/>
    </dgm:pt>
    <dgm:pt modelId="{CFC6CFD4-187D-4663-8E89-7A1A14A010D9}" type="pres">
      <dgm:prSet presAssocID="{11DDF84C-C655-40A3-97D9-7C40F412AD00}" presName="linNode" presStyleCnt="0"/>
      <dgm:spPr/>
    </dgm:pt>
    <dgm:pt modelId="{E6FC8279-A990-4BF0-A9AA-5885115C7C41}" type="pres">
      <dgm:prSet presAssocID="{11DDF84C-C655-40A3-97D9-7C40F412AD00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70863533-CA23-4C17-AEA9-6950ECA4D77B}" type="pres">
      <dgm:prSet presAssocID="{11DDF84C-C655-40A3-97D9-7C40F412AD00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25699B70-F6C2-4C5B-B134-7F3F461553E0}" type="presOf" srcId="{696DC035-51EA-4315-8709-B49678E2F81E}" destId="{887E187F-BEEF-47A3-8F20-D084D4EED2D2}" srcOrd="0" destOrd="0" presId="urn:microsoft.com/office/officeart/2005/8/layout/vList5"/>
    <dgm:cxn modelId="{CF66A8BA-54E4-408E-BDA5-4BB9CFD43D83}" type="presOf" srcId="{EB75BA38-196A-4241-9674-7E51B384E3F5}" destId="{1C630157-9E72-48DD-8904-0759A35E7C55}" srcOrd="0" destOrd="0" presId="urn:microsoft.com/office/officeart/2005/8/layout/vList5"/>
    <dgm:cxn modelId="{43428AB6-3813-479C-847F-568A43F2309C}" srcId="{EB75BA38-196A-4241-9674-7E51B384E3F5}" destId="{696DC035-51EA-4315-8709-B49678E2F81E}" srcOrd="0" destOrd="0" parTransId="{D9FB9155-2D06-4049-820D-B0D70CB05761}" sibTransId="{C7016332-0A3F-4756-81AA-268B95C500C3}"/>
    <dgm:cxn modelId="{1B30EA40-73EA-46A3-BA82-1825CDFD6962}" srcId="{DD1B68E2-32C7-45E1-87F1-43700FEA2179}" destId="{EB75BA38-196A-4241-9674-7E51B384E3F5}" srcOrd="1" destOrd="0" parTransId="{BF164FE6-17FE-4CC2-A309-88A6B9446BC0}" sibTransId="{4956DA2E-730F-41B9-87B9-D28AEACCDBE5}"/>
    <dgm:cxn modelId="{3AA4C8C8-83E2-424E-84B6-0F809EA2F308}" srcId="{DD1B68E2-32C7-45E1-87F1-43700FEA2179}" destId="{1A677CB6-C012-4601-B1AF-A487458DF244}" srcOrd="0" destOrd="0" parTransId="{8D74702B-8FE1-43B5-9524-252FCDA32D34}" sibTransId="{8FFBCB4C-BB80-4C04-B61F-DAAB52190491}"/>
    <dgm:cxn modelId="{10BDF373-3CBF-4764-B55C-AB4E9DE2E19D}" srcId="{1A677CB6-C012-4601-B1AF-A487458DF244}" destId="{7EAF7C82-CA16-4AB0-8897-D7BE6BCC5DB4}" srcOrd="1" destOrd="0" parTransId="{3CE94166-DF3F-4923-8989-B85EF5034EF1}" sibTransId="{4FBD8AEA-BB55-4938-A0A7-C4F91D30E433}"/>
    <dgm:cxn modelId="{635B69D5-01BB-4168-8E4D-75E9107DFCAE}" type="presOf" srcId="{DD1B68E2-32C7-45E1-87F1-43700FEA2179}" destId="{B61949B9-9ED3-4F4A-9111-19AF00D0A6E6}" srcOrd="0" destOrd="0" presId="urn:microsoft.com/office/officeart/2005/8/layout/vList5"/>
    <dgm:cxn modelId="{CE87739A-543E-4C2F-B264-49CD4B919E34}" type="presOf" srcId="{FE401B92-F701-45D6-90F8-41BAC3B2EB07}" destId="{3C09282C-814C-4A09-96A2-17C066CD1BC7}" srcOrd="0" destOrd="2" presId="urn:microsoft.com/office/officeart/2005/8/layout/vList5"/>
    <dgm:cxn modelId="{95CED645-6A22-492C-87BC-E08684BA8B4E}" srcId="{11DDF84C-C655-40A3-97D9-7C40F412AD00}" destId="{589041D2-3908-4A72-B981-1ED7A38A2C31}" srcOrd="0" destOrd="0" parTransId="{87BC3430-EA52-4899-8F40-027C4FBBA2D2}" sibTransId="{AD69F8CB-EA3A-4C51-A30D-CF1DA274B0C1}"/>
    <dgm:cxn modelId="{503F9015-1948-4968-8231-C66F669636D5}" type="presOf" srcId="{1A677CB6-C012-4601-B1AF-A487458DF244}" destId="{5FDDB255-25AD-4A6F-A6E9-844DAF11333E}" srcOrd="0" destOrd="0" presId="urn:microsoft.com/office/officeart/2005/8/layout/vList5"/>
    <dgm:cxn modelId="{E2D02390-6775-4400-9227-86F7795AFD25}" type="presOf" srcId="{589041D2-3908-4A72-B981-1ED7A38A2C31}" destId="{70863533-CA23-4C17-AEA9-6950ECA4D77B}" srcOrd="0" destOrd="0" presId="urn:microsoft.com/office/officeart/2005/8/layout/vList5"/>
    <dgm:cxn modelId="{86C5AEE2-4C5A-4AD3-9D2A-8829D2F31062}" srcId="{11DDF84C-C655-40A3-97D9-7C40F412AD00}" destId="{78695D80-308E-490D-87ED-EE9E2873F054}" srcOrd="1" destOrd="0" parTransId="{29CDD2C9-1599-4212-91B0-918688B68E71}" sibTransId="{78A08366-9619-4AE7-B9A1-3370C3BB4ED6}"/>
    <dgm:cxn modelId="{A2A1AD1E-0EE7-4F0E-BB54-60F5358F33A9}" type="presOf" srcId="{29625D65-6136-458D-87C7-B33989E57E68}" destId="{887E187F-BEEF-47A3-8F20-D084D4EED2D2}" srcOrd="0" destOrd="1" presId="urn:microsoft.com/office/officeart/2005/8/layout/vList5"/>
    <dgm:cxn modelId="{14575BE7-5FA7-4973-87CF-8BB863684B12}" srcId="{1A677CB6-C012-4601-B1AF-A487458DF244}" destId="{0BF0617D-8B10-4E2F-A46B-3599CABDCE45}" srcOrd="0" destOrd="0" parTransId="{F5694FEF-7CD7-4B9B-9784-05FDAD4060F3}" sibTransId="{BFB88361-2ACC-4488-AEEE-D26B0992822A}"/>
    <dgm:cxn modelId="{AB54A085-9FE1-4EF7-86D2-C4EB020BDACC}" srcId="{1A677CB6-C012-4601-B1AF-A487458DF244}" destId="{FE401B92-F701-45D6-90F8-41BAC3B2EB07}" srcOrd="2" destOrd="0" parTransId="{0EC3C61F-4AA0-4E5A-8F9F-0EB12700DB79}" sibTransId="{38BA2B2F-2A93-4D50-A1A8-043BEFD2B69C}"/>
    <dgm:cxn modelId="{AE4FFA5F-5069-4C88-9F6D-6B6659A5C337}" type="presOf" srcId="{7EAF7C82-CA16-4AB0-8897-D7BE6BCC5DB4}" destId="{3C09282C-814C-4A09-96A2-17C066CD1BC7}" srcOrd="0" destOrd="1" presId="urn:microsoft.com/office/officeart/2005/8/layout/vList5"/>
    <dgm:cxn modelId="{1CEA2CE3-4B79-48AE-886B-5869413C72AF}" type="presOf" srcId="{11DDF84C-C655-40A3-97D9-7C40F412AD00}" destId="{E6FC8279-A990-4BF0-A9AA-5885115C7C41}" srcOrd="0" destOrd="0" presId="urn:microsoft.com/office/officeart/2005/8/layout/vList5"/>
    <dgm:cxn modelId="{7673B08F-A0E3-4B93-9779-C2A0628C89C1}" type="presOf" srcId="{78695D80-308E-490D-87ED-EE9E2873F054}" destId="{70863533-CA23-4C17-AEA9-6950ECA4D77B}" srcOrd="0" destOrd="1" presId="urn:microsoft.com/office/officeart/2005/8/layout/vList5"/>
    <dgm:cxn modelId="{88F8991C-25EF-4D3F-ACDB-1BF54F2D0431}" srcId="{EB75BA38-196A-4241-9674-7E51B384E3F5}" destId="{29625D65-6136-458D-87C7-B33989E57E68}" srcOrd="1" destOrd="0" parTransId="{445F5530-9FD6-4140-8CC1-81DFBD6B8366}" sibTransId="{268C1AF3-2E25-484E-8ECA-3E8ED89317AD}"/>
    <dgm:cxn modelId="{32F5F8DE-0C83-47BC-9545-B9A5F9385452}" srcId="{DD1B68E2-32C7-45E1-87F1-43700FEA2179}" destId="{11DDF84C-C655-40A3-97D9-7C40F412AD00}" srcOrd="2" destOrd="0" parTransId="{7FA162F1-B0DC-49A0-A11B-D2313498FCFA}" sibTransId="{E85ED1AF-7E0A-4A54-82E6-208BD58340EB}"/>
    <dgm:cxn modelId="{21D782F6-D081-4A2A-A194-FFB8876826DD}" type="presOf" srcId="{0BF0617D-8B10-4E2F-A46B-3599CABDCE45}" destId="{3C09282C-814C-4A09-96A2-17C066CD1BC7}" srcOrd="0" destOrd="0" presId="urn:microsoft.com/office/officeart/2005/8/layout/vList5"/>
    <dgm:cxn modelId="{CDDAD15E-FBFC-4BDD-9301-74A8CCEFD8DD}" type="presParOf" srcId="{B61949B9-9ED3-4F4A-9111-19AF00D0A6E6}" destId="{CB670A58-69BC-4A62-A70F-21E091BD5550}" srcOrd="0" destOrd="0" presId="urn:microsoft.com/office/officeart/2005/8/layout/vList5"/>
    <dgm:cxn modelId="{5B145FF1-9923-4522-B414-8C5638A782CB}" type="presParOf" srcId="{CB670A58-69BC-4A62-A70F-21E091BD5550}" destId="{5FDDB255-25AD-4A6F-A6E9-844DAF11333E}" srcOrd="0" destOrd="0" presId="urn:microsoft.com/office/officeart/2005/8/layout/vList5"/>
    <dgm:cxn modelId="{69656525-B6F5-42D8-A825-B75808C4D8B2}" type="presParOf" srcId="{CB670A58-69BC-4A62-A70F-21E091BD5550}" destId="{3C09282C-814C-4A09-96A2-17C066CD1BC7}" srcOrd="1" destOrd="0" presId="urn:microsoft.com/office/officeart/2005/8/layout/vList5"/>
    <dgm:cxn modelId="{A050D330-152F-4175-9B73-131F59094AF2}" type="presParOf" srcId="{B61949B9-9ED3-4F4A-9111-19AF00D0A6E6}" destId="{043EAF09-EE2E-4420-8D8A-6077BEF8786A}" srcOrd="1" destOrd="0" presId="urn:microsoft.com/office/officeart/2005/8/layout/vList5"/>
    <dgm:cxn modelId="{CEAA23F3-A0C6-4F06-87AF-72396AB890D7}" type="presParOf" srcId="{B61949B9-9ED3-4F4A-9111-19AF00D0A6E6}" destId="{3DC32BA7-BA56-447A-A0DF-D6BDC058EAD9}" srcOrd="2" destOrd="0" presId="urn:microsoft.com/office/officeart/2005/8/layout/vList5"/>
    <dgm:cxn modelId="{471E031E-EF60-4EC0-85F6-BC4B6521ED85}" type="presParOf" srcId="{3DC32BA7-BA56-447A-A0DF-D6BDC058EAD9}" destId="{1C630157-9E72-48DD-8904-0759A35E7C55}" srcOrd="0" destOrd="0" presId="urn:microsoft.com/office/officeart/2005/8/layout/vList5"/>
    <dgm:cxn modelId="{16C33172-706B-4778-9309-2288CFF2C234}" type="presParOf" srcId="{3DC32BA7-BA56-447A-A0DF-D6BDC058EAD9}" destId="{887E187F-BEEF-47A3-8F20-D084D4EED2D2}" srcOrd="1" destOrd="0" presId="urn:microsoft.com/office/officeart/2005/8/layout/vList5"/>
    <dgm:cxn modelId="{C41B2E98-EB65-4991-9591-A84C6726DF41}" type="presParOf" srcId="{B61949B9-9ED3-4F4A-9111-19AF00D0A6E6}" destId="{EC8C6F95-0185-49B5-8C34-9A51ECF873DD}" srcOrd="3" destOrd="0" presId="urn:microsoft.com/office/officeart/2005/8/layout/vList5"/>
    <dgm:cxn modelId="{19A33FC3-5E2F-4AC6-8657-F2B229F043BF}" type="presParOf" srcId="{B61949B9-9ED3-4F4A-9111-19AF00D0A6E6}" destId="{CFC6CFD4-187D-4663-8E89-7A1A14A010D9}" srcOrd="4" destOrd="0" presId="urn:microsoft.com/office/officeart/2005/8/layout/vList5"/>
    <dgm:cxn modelId="{F1FF0058-1721-40C9-8D0E-86A4CA24E2F0}" type="presParOf" srcId="{CFC6CFD4-187D-4663-8E89-7A1A14A010D9}" destId="{E6FC8279-A990-4BF0-A9AA-5885115C7C41}" srcOrd="0" destOrd="0" presId="urn:microsoft.com/office/officeart/2005/8/layout/vList5"/>
    <dgm:cxn modelId="{BCFA160A-83B9-40A4-9033-48695B3304F8}" type="presParOf" srcId="{CFC6CFD4-187D-4663-8E89-7A1A14A010D9}" destId="{70863533-CA23-4C17-AEA9-6950ECA4D77B}" srcOrd="1" destOrd="0" presId="urn:microsoft.com/office/officeart/2005/8/layout/vList5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ADD7658-6A2E-483B-AF10-F29C5FDAD4C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300DC4A1-8CB7-4654-9F5B-7539691A46D0}">
      <dgm:prSet phldrT="[besedilo]"/>
      <dgm:spPr>
        <a:solidFill>
          <a:srgbClr val="984807"/>
        </a:solidFill>
      </dgm:spPr>
      <dgm:t>
        <a:bodyPr/>
        <a:lstStyle/>
        <a:p>
          <a:pPr algn="ctr"/>
          <a:r>
            <a:rPr lang="sl-SI" b="1" dirty="0" smtClean="0">
              <a:latin typeface="Arial" pitchFamily="34" charset="0"/>
              <a:cs typeface="Arial" pitchFamily="34" charset="0"/>
            </a:rPr>
            <a:t>1. mesto</a:t>
          </a:r>
        </a:p>
        <a:p>
          <a:pPr algn="ctr"/>
          <a:r>
            <a:rPr lang="sl-SI" dirty="0" smtClean="0">
              <a:latin typeface="Arial" pitchFamily="34" charset="0"/>
              <a:cs typeface="Arial" pitchFamily="34" charset="0"/>
            </a:rPr>
            <a:t>Izlet v neznano v Sloveniji (500 €/izlet)</a:t>
          </a:r>
          <a:endParaRPr lang="sl-SI" dirty="0">
            <a:latin typeface="Arial" pitchFamily="34" charset="0"/>
            <a:cs typeface="Arial" pitchFamily="34" charset="0"/>
          </a:endParaRPr>
        </a:p>
      </dgm:t>
    </dgm:pt>
    <dgm:pt modelId="{99FF4499-1459-4D6A-9E75-1BD5A1C32014}" type="parTrans" cxnId="{7E85B0A1-E099-4A7E-BDE4-1A6A3CDC979F}">
      <dgm:prSet/>
      <dgm:spPr/>
      <dgm:t>
        <a:bodyPr/>
        <a:lstStyle/>
        <a:p>
          <a:endParaRPr lang="sl-SI"/>
        </a:p>
      </dgm:t>
    </dgm:pt>
    <dgm:pt modelId="{9CFBBE02-1094-48D9-A216-EAA6569A7F09}" type="sibTrans" cxnId="{7E85B0A1-E099-4A7E-BDE4-1A6A3CDC979F}">
      <dgm:prSet/>
      <dgm:spPr/>
      <dgm:t>
        <a:bodyPr/>
        <a:lstStyle/>
        <a:p>
          <a:endParaRPr lang="sl-SI"/>
        </a:p>
      </dgm:t>
    </dgm:pt>
    <dgm:pt modelId="{A235DA5C-E40E-4F2C-BA61-13658AEF6E59}">
      <dgm:prSet phldrT="[besedilo]"/>
      <dgm:spPr>
        <a:solidFill>
          <a:srgbClr val="984807"/>
        </a:solidFill>
      </dgm:spPr>
      <dgm:t>
        <a:bodyPr/>
        <a:lstStyle/>
        <a:p>
          <a:r>
            <a:rPr lang="sl-SI" b="1" dirty="0" smtClean="0">
              <a:latin typeface="Arial" pitchFamily="34" charset="0"/>
              <a:cs typeface="Arial" pitchFamily="34" charset="0"/>
            </a:rPr>
            <a:t>2. mesto</a:t>
          </a:r>
        </a:p>
        <a:p>
          <a:r>
            <a:rPr lang="sl-SI" dirty="0" err="1" smtClean="0">
              <a:latin typeface="Arial" pitchFamily="34" charset="0"/>
              <a:cs typeface="Arial" pitchFamily="34" charset="0"/>
            </a:rPr>
            <a:t>Lidlovi</a:t>
          </a:r>
          <a:r>
            <a:rPr lang="sl-SI" dirty="0" smtClean="0">
              <a:latin typeface="Arial" pitchFamily="34" charset="0"/>
              <a:cs typeface="Arial" pitchFamily="34" charset="0"/>
            </a:rPr>
            <a:t> darilni boni (100 €)</a:t>
          </a:r>
          <a:endParaRPr lang="sl-SI" dirty="0">
            <a:latin typeface="Arial" pitchFamily="34" charset="0"/>
            <a:cs typeface="Arial" pitchFamily="34" charset="0"/>
          </a:endParaRPr>
        </a:p>
      </dgm:t>
    </dgm:pt>
    <dgm:pt modelId="{90FFA8C5-D420-4194-8760-39934AF17395}" type="parTrans" cxnId="{E69638A7-4ACC-4101-99DE-396468E27E64}">
      <dgm:prSet/>
      <dgm:spPr/>
      <dgm:t>
        <a:bodyPr/>
        <a:lstStyle/>
        <a:p>
          <a:endParaRPr lang="sl-SI"/>
        </a:p>
      </dgm:t>
    </dgm:pt>
    <dgm:pt modelId="{2C2C1077-ABD1-435D-BB67-0320D25653D0}" type="sibTrans" cxnId="{E69638A7-4ACC-4101-99DE-396468E27E64}">
      <dgm:prSet/>
      <dgm:spPr/>
      <dgm:t>
        <a:bodyPr/>
        <a:lstStyle/>
        <a:p>
          <a:endParaRPr lang="sl-SI"/>
        </a:p>
      </dgm:t>
    </dgm:pt>
    <dgm:pt modelId="{DAE62197-EAAE-462E-8059-2600DCD10A9B}">
      <dgm:prSet phldrT="[besedilo]"/>
      <dgm:spPr>
        <a:solidFill>
          <a:srgbClr val="984807"/>
        </a:solidFill>
      </dgm:spPr>
      <dgm:t>
        <a:bodyPr/>
        <a:lstStyle/>
        <a:p>
          <a:r>
            <a:rPr lang="sl-SI" b="1" dirty="0" smtClean="0">
              <a:latin typeface="Arial" pitchFamily="34" charset="0"/>
              <a:cs typeface="Arial" pitchFamily="34" charset="0"/>
            </a:rPr>
            <a:t>3. mesto</a:t>
          </a:r>
        </a:p>
        <a:p>
          <a:r>
            <a:rPr lang="sl-SI" dirty="0" err="1" smtClean="0">
              <a:latin typeface="Arial" pitchFamily="34" charset="0"/>
              <a:cs typeface="Arial" pitchFamily="34" charset="0"/>
            </a:rPr>
            <a:t>Lidlovi</a:t>
          </a:r>
          <a:r>
            <a:rPr lang="sl-SI" dirty="0" smtClean="0">
              <a:latin typeface="Arial" pitchFamily="34" charset="0"/>
              <a:cs typeface="Arial" pitchFamily="34" charset="0"/>
            </a:rPr>
            <a:t> darilni boni (50 €) </a:t>
          </a:r>
          <a:endParaRPr lang="sl-SI" dirty="0">
            <a:latin typeface="Arial" pitchFamily="34" charset="0"/>
            <a:cs typeface="Arial" pitchFamily="34" charset="0"/>
          </a:endParaRPr>
        </a:p>
      </dgm:t>
    </dgm:pt>
    <dgm:pt modelId="{D9390B86-B947-4767-9DC5-C96F84F5D777}" type="parTrans" cxnId="{2A056344-E556-4B84-9AE3-DB0F7AC0D1AF}">
      <dgm:prSet/>
      <dgm:spPr/>
      <dgm:t>
        <a:bodyPr/>
        <a:lstStyle/>
        <a:p>
          <a:endParaRPr lang="sl-SI"/>
        </a:p>
      </dgm:t>
    </dgm:pt>
    <dgm:pt modelId="{8E6E5799-C8B5-469D-BE05-5FA0CAEFF421}" type="sibTrans" cxnId="{2A056344-E556-4B84-9AE3-DB0F7AC0D1AF}">
      <dgm:prSet/>
      <dgm:spPr/>
      <dgm:t>
        <a:bodyPr/>
        <a:lstStyle/>
        <a:p>
          <a:endParaRPr lang="sl-SI"/>
        </a:p>
      </dgm:t>
    </dgm:pt>
    <dgm:pt modelId="{FC5AA471-B015-4373-878B-802A7CF5835F}" type="pres">
      <dgm:prSet presAssocID="{DADD7658-6A2E-483B-AF10-F29C5FDAD4C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sl-SI"/>
        </a:p>
      </dgm:t>
    </dgm:pt>
    <dgm:pt modelId="{CBD38E08-5FCD-46D4-8011-60D9E7245652}" type="pres">
      <dgm:prSet presAssocID="{300DC4A1-8CB7-4654-9F5B-7539691A46D0}" presName="hierRoot1" presStyleCnt="0">
        <dgm:presLayoutVars>
          <dgm:hierBranch val="init"/>
        </dgm:presLayoutVars>
      </dgm:prSet>
      <dgm:spPr/>
    </dgm:pt>
    <dgm:pt modelId="{5AC89900-5375-4C4F-BB2A-25349FF4676F}" type="pres">
      <dgm:prSet presAssocID="{300DC4A1-8CB7-4654-9F5B-7539691A46D0}" presName="rootComposite1" presStyleCnt="0"/>
      <dgm:spPr/>
    </dgm:pt>
    <dgm:pt modelId="{9F5AA898-7705-4DFD-94EA-BD81E17A1C72}" type="pres">
      <dgm:prSet presAssocID="{300DC4A1-8CB7-4654-9F5B-7539691A46D0}" presName="rootText1" presStyleLbl="node0" presStyleIdx="0" presStyleCnt="1" custScaleX="89553" custScaleY="88049" custLinFactNeighborX="376" custLinFactNeighborY="21752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151782D8-1773-4C8F-AB7E-D7F108F290DC}" type="pres">
      <dgm:prSet presAssocID="{300DC4A1-8CB7-4654-9F5B-7539691A46D0}" presName="rootConnector1" presStyleLbl="node1" presStyleIdx="0" presStyleCnt="0"/>
      <dgm:spPr/>
      <dgm:t>
        <a:bodyPr/>
        <a:lstStyle/>
        <a:p>
          <a:endParaRPr lang="sl-SI"/>
        </a:p>
      </dgm:t>
    </dgm:pt>
    <dgm:pt modelId="{9B041E93-FFF8-44CC-9552-A4EF866ADA8F}" type="pres">
      <dgm:prSet presAssocID="{300DC4A1-8CB7-4654-9F5B-7539691A46D0}" presName="hierChild2" presStyleCnt="0"/>
      <dgm:spPr/>
    </dgm:pt>
    <dgm:pt modelId="{E87ACD6F-AD96-4613-BEFD-365295A6B76A}" type="pres">
      <dgm:prSet presAssocID="{90FFA8C5-D420-4194-8760-39934AF17395}" presName="Name37" presStyleLbl="parChTrans1D2" presStyleIdx="0" presStyleCnt="2"/>
      <dgm:spPr/>
      <dgm:t>
        <a:bodyPr/>
        <a:lstStyle/>
        <a:p>
          <a:endParaRPr lang="sl-SI"/>
        </a:p>
      </dgm:t>
    </dgm:pt>
    <dgm:pt modelId="{A5ED52BF-51F2-427A-9BC3-C423E3BABB5A}" type="pres">
      <dgm:prSet presAssocID="{A235DA5C-E40E-4F2C-BA61-13658AEF6E59}" presName="hierRoot2" presStyleCnt="0">
        <dgm:presLayoutVars>
          <dgm:hierBranch val="init"/>
        </dgm:presLayoutVars>
      </dgm:prSet>
      <dgm:spPr/>
    </dgm:pt>
    <dgm:pt modelId="{9F4ABBCB-7D1A-43D2-A3B5-21B2C8C087D0}" type="pres">
      <dgm:prSet presAssocID="{A235DA5C-E40E-4F2C-BA61-13658AEF6E59}" presName="rootComposite" presStyleCnt="0"/>
      <dgm:spPr/>
    </dgm:pt>
    <dgm:pt modelId="{89BFD6F0-D758-46F2-95E1-9D5116A086B0}" type="pres">
      <dgm:prSet presAssocID="{A235DA5C-E40E-4F2C-BA61-13658AEF6E59}" presName="rootText" presStyleLbl="node2" presStyleIdx="0" presStyleCnt="2" custScaleX="118237" custLinFactNeighborX="805" custLinFactNeighborY="15565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BBAE3011-7940-49CE-AEA0-96FD2BBEAEDE}" type="pres">
      <dgm:prSet presAssocID="{A235DA5C-E40E-4F2C-BA61-13658AEF6E59}" presName="rootConnector" presStyleLbl="node2" presStyleIdx="0" presStyleCnt="2"/>
      <dgm:spPr/>
      <dgm:t>
        <a:bodyPr/>
        <a:lstStyle/>
        <a:p>
          <a:endParaRPr lang="sl-SI"/>
        </a:p>
      </dgm:t>
    </dgm:pt>
    <dgm:pt modelId="{13D4AB8B-14DC-4987-A1E3-FC35FAA437AD}" type="pres">
      <dgm:prSet presAssocID="{A235DA5C-E40E-4F2C-BA61-13658AEF6E59}" presName="hierChild4" presStyleCnt="0"/>
      <dgm:spPr/>
    </dgm:pt>
    <dgm:pt modelId="{724434E0-EBD5-4242-8541-E75F499C0A1E}" type="pres">
      <dgm:prSet presAssocID="{A235DA5C-E40E-4F2C-BA61-13658AEF6E59}" presName="hierChild5" presStyleCnt="0"/>
      <dgm:spPr/>
    </dgm:pt>
    <dgm:pt modelId="{8E49AAA1-4182-42E2-BC4A-8DF7BD636A63}" type="pres">
      <dgm:prSet presAssocID="{D9390B86-B947-4767-9DC5-C96F84F5D777}" presName="Name37" presStyleLbl="parChTrans1D2" presStyleIdx="1" presStyleCnt="2"/>
      <dgm:spPr/>
      <dgm:t>
        <a:bodyPr/>
        <a:lstStyle/>
        <a:p>
          <a:endParaRPr lang="sl-SI"/>
        </a:p>
      </dgm:t>
    </dgm:pt>
    <dgm:pt modelId="{143ECEF3-3A94-4F79-AC98-8E6894DA8A44}" type="pres">
      <dgm:prSet presAssocID="{DAE62197-EAAE-462E-8059-2600DCD10A9B}" presName="hierRoot2" presStyleCnt="0">
        <dgm:presLayoutVars>
          <dgm:hierBranch val="init"/>
        </dgm:presLayoutVars>
      </dgm:prSet>
      <dgm:spPr/>
    </dgm:pt>
    <dgm:pt modelId="{D2A0ECD8-DBAC-4CFB-9BE1-5ECC299BF578}" type="pres">
      <dgm:prSet presAssocID="{DAE62197-EAAE-462E-8059-2600DCD10A9B}" presName="rootComposite" presStyleCnt="0"/>
      <dgm:spPr/>
    </dgm:pt>
    <dgm:pt modelId="{4E0704CC-BC45-43C0-A345-F3DD97A64CB1}" type="pres">
      <dgm:prSet presAssocID="{DAE62197-EAAE-462E-8059-2600DCD10A9B}" presName="rootText" presStyleLbl="node2" presStyleIdx="1" presStyleCnt="2" custScaleX="110967" custLinFactNeighborX="2559" custLinFactNeighborY="15565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3FF0ABE1-368E-4BDC-AD49-1738FF954744}" type="pres">
      <dgm:prSet presAssocID="{DAE62197-EAAE-462E-8059-2600DCD10A9B}" presName="rootConnector" presStyleLbl="node2" presStyleIdx="1" presStyleCnt="2"/>
      <dgm:spPr/>
      <dgm:t>
        <a:bodyPr/>
        <a:lstStyle/>
        <a:p>
          <a:endParaRPr lang="sl-SI"/>
        </a:p>
      </dgm:t>
    </dgm:pt>
    <dgm:pt modelId="{52291F47-C9BD-4A55-9C07-7EA99C85249C}" type="pres">
      <dgm:prSet presAssocID="{DAE62197-EAAE-462E-8059-2600DCD10A9B}" presName="hierChild4" presStyleCnt="0"/>
      <dgm:spPr/>
    </dgm:pt>
    <dgm:pt modelId="{B583773B-B710-43DD-B6AD-247E024F14BA}" type="pres">
      <dgm:prSet presAssocID="{DAE62197-EAAE-462E-8059-2600DCD10A9B}" presName="hierChild5" presStyleCnt="0"/>
      <dgm:spPr/>
    </dgm:pt>
    <dgm:pt modelId="{ED1B610B-E9B0-4431-9D85-D9B4F3E281A9}" type="pres">
      <dgm:prSet presAssocID="{300DC4A1-8CB7-4654-9F5B-7539691A46D0}" presName="hierChild3" presStyleCnt="0"/>
      <dgm:spPr/>
    </dgm:pt>
  </dgm:ptLst>
  <dgm:cxnLst>
    <dgm:cxn modelId="{07FA59CA-0087-4D15-80F6-C19D8CCDC470}" type="presOf" srcId="{A235DA5C-E40E-4F2C-BA61-13658AEF6E59}" destId="{89BFD6F0-D758-46F2-95E1-9D5116A086B0}" srcOrd="0" destOrd="0" presId="urn:microsoft.com/office/officeart/2005/8/layout/orgChart1"/>
    <dgm:cxn modelId="{EF2D4560-5B09-4B55-AAF8-7A089854E8C2}" type="presOf" srcId="{A235DA5C-E40E-4F2C-BA61-13658AEF6E59}" destId="{BBAE3011-7940-49CE-AEA0-96FD2BBEAEDE}" srcOrd="1" destOrd="0" presId="urn:microsoft.com/office/officeart/2005/8/layout/orgChart1"/>
    <dgm:cxn modelId="{C559C937-F3D2-4F4C-B374-BB141CA8B10A}" type="presOf" srcId="{300DC4A1-8CB7-4654-9F5B-7539691A46D0}" destId="{9F5AA898-7705-4DFD-94EA-BD81E17A1C72}" srcOrd="0" destOrd="0" presId="urn:microsoft.com/office/officeart/2005/8/layout/orgChart1"/>
    <dgm:cxn modelId="{E69638A7-4ACC-4101-99DE-396468E27E64}" srcId="{300DC4A1-8CB7-4654-9F5B-7539691A46D0}" destId="{A235DA5C-E40E-4F2C-BA61-13658AEF6E59}" srcOrd="0" destOrd="0" parTransId="{90FFA8C5-D420-4194-8760-39934AF17395}" sibTransId="{2C2C1077-ABD1-435D-BB67-0320D25653D0}"/>
    <dgm:cxn modelId="{2A056344-E556-4B84-9AE3-DB0F7AC0D1AF}" srcId="{300DC4A1-8CB7-4654-9F5B-7539691A46D0}" destId="{DAE62197-EAAE-462E-8059-2600DCD10A9B}" srcOrd="1" destOrd="0" parTransId="{D9390B86-B947-4767-9DC5-C96F84F5D777}" sibTransId="{8E6E5799-C8B5-469D-BE05-5FA0CAEFF421}"/>
    <dgm:cxn modelId="{7E85B0A1-E099-4A7E-BDE4-1A6A3CDC979F}" srcId="{DADD7658-6A2E-483B-AF10-F29C5FDAD4CD}" destId="{300DC4A1-8CB7-4654-9F5B-7539691A46D0}" srcOrd="0" destOrd="0" parTransId="{99FF4499-1459-4D6A-9E75-1BD5A1C32014}" sibTransId="{9CFBBE02-1094-48D9-A216-EAA6569A7F09}"/>
    <dgm:cxn modelId="{1E8CD605-0586-4AE6-B581-D81356FD59A8}" type="presOf" srcId="{D9390B86-B947-4767-9DC5-C96F84F5D777}" destId="{8E49AAA1-4182-42E2-BC4A-8DF7BD636A63}" srcOrd="0" destOrd="0" presId="urn:microsoft.com/office/officeart/2005/8/layout/orgChart1"/>
    <dgm:cxn modelId="{E67BD926-EB9F-41CE-AC58-5C6056CC256B}" type="presOf" srcId="{300DC4A1-8CB7-4654-9F5B-7539691A46D0}" destId="{151782D8-1773-4C8F-AB7E-D7F108F290DC}" srcOrd="1" destOrd="0" presId="urn:microsoft.com/office/officeart/2005/8/layout/orgChart1"/>
    <dgm:cxn modelId="{599731EE-3C98-43CA-BEB1-B408E140BE15}" type="presOf" srcId="{90FFA8C5-D420-4194-8760-39934AF17395}" destId="{E87ACD6F-AD96-4613-BEFD-365295A6B76A}" srcOrd="0" destOrd="0" presId="urn:microsoft.com/office/officeart/2005/8/layout/orgChart1"/>
    <dgm:cxn modelId="{0AB6A59A-8DD6-4163-849B-FB4284ED435F}" type="presOf" srcId="{DAE62197-EAAE-462E-8059-2600DCD10A9B}" destId="{3FF0ABE1-368E-4BDC-AD49-1738FF954744}" srcOrd="1" destOrd="0" presId="urn:microsoft.com/office/officeart/2005/8/layout/orgChart1"/>
    <dgm:cxn modelId="{4959A69E-09B8-4D15-80E1-C9CDE41987A2}" type="presOf" srcId="{DAE62197-EAAE-462E-8059-2600DCD10A9B}" destId="{4E0704CC-BC45-43C0-A345-F3DD97A64CB1}" srcOrd="0" destOrd="0" presId="urn:microsoft.com/office/officeart/2005/8/layout/orgChart1"/>
    <dgm:cxn modelId="{791CB50D-58B4-4FE5-BDFE-CA41946AFD33}" type="presOf" srcId="{DADD7658-6A2E-483B-AF10-F29C5FDAD4CD}" destId="{FC5AA471-B015-4373-878B-802A7CF5835F}" srcOrd="0" destOrd="0" presId="urn:microsoft.com/office/officeart/2005/8/layout/orgChart1"/>
    <dgm:cxn modelId="{79778A57-724F-4A94-BB75-662FF865FDB0}" type="presParOf" srcId="{FC5AA471-B015-4373-878B-802A7CF5835F}" destId="{CBD38E08-5FCD-46D4-8011-60D9E7245652}" srcOrd="0" destOrd="0" presId="urn:microsoft.com/office/officeart/2005/8/layout/orgChart1"/>
    <dgm:cxn modelId="{AB039FD4-982C-4221-9036-6499036DF2F4}" type="presParOf" srcId="{CBD38E08-5FCD-46D4-8011-60D9E7245652}" destId="{5AC89900-5375-4C4F-BB2A-25349FF4676F}" srcOrd="0" destOrd="0" presId="urn:microsoft.com/office/officeart/2005/8/layout/orgChart1"/>
    <dgm:cxn modelId="{B908330C-BC4D-41D4-B085-B84554EECD0C}" type="presParOf" srcId="{5AC89900-5375-4C4F-BB2A-25349FF4676F}" destId="{9F5AA898-7705-4DFD-94EA-BD81E17A1C72}" srcOrd="0" destOrd="0" presId="urn:microsoft.com/office/officeart/2005/8/layout/orgChart1"/>
    <dgm:cxn modelId="{8D2A9487-F004-4494-84BC-4BA7C6CB4BF8}" type="presParOf" srcId="{5AC89900-5375-4C4F-BB2A-25349FF4676F}" destId="{151782D8-1773-4C8F-AB7E-D7F108F290DC}" srcOrd="1" destOrd="0" presId="urn:microsoft.com/office/officeart/2005/8/layout/orgChart1"/>
    <dgm:cxn modelId="{84CCD425-D992-404E-AA07-B1AEFE35805C}" type="presParOf" srcId="{CBD38E08-5FCD-46D4-8011-60D9E7245652}" destId="{9B041E93-FFF8-44CC-9552-A4EF866ADA8F}" srcOrd="1" destOrd="0" presId="urn:microsoft.com/office/officeart/2005/8/layout/orgChart1"/>
    <dgm:cxn modelId="{66C22770-2D47-4FC7-9780-D92655C53FFC}" type="presParOf" srcId="{9B041E93-FFF8-44CC-9552-A4EF866ADA8F}" destId="{E87ACD6F-AD96-4613-BEFD-365295A6B76A}" srcOrd="0" destOrd="0" presId="urn:microsoft.com/office/officeart/2005/8/layout/orgChart1"/>
    <dgm:cxn modelId="{D6308780-B923-45D2-96B3-F147420B7DD2}" type="presParOf" srcId="{9B041E93-FFF8-44CC-9552-A4EF866ADA8F}" destId="{A5ED52BF-51F2-427A-9BC3-C423E3BABB5A}" srcOrd="1" destOrd="0" presId="urn:microsoft.com/office/officeart/2005/8/layout/orgChart1"/>
    <dgm:cxn modelId="{5CB1A782-1663-4F94-94B0-AA59F9170053}" type="presParOf" srcId="{A5ED52BF-51F2-427A-9BC3-C423E3BABB5A}" destId="{9F4ABBCB-7D1A-43D2-A3B5-21B2C8C087D0}" srcOrd="0" destOrd="0" presId="urn:microsoft.com/office/officeart/2005/8/layout/orgChart1"/>
    <dgm:cxn modelId="{FA494DDE-DFD3-41D3-BC7F-7AD9C7EFF781}" type="presParOf" srcId="{9F4ABBCB-7D1A-43D2-A3B5-21B2C8C087D0}" destId="{89BFD6F0-D758-46F2-95E1-9D5116A086B0}" srcOrd="0" destOrd="0" presId="urn:microsoft.com/office/officeart/2005/8/layout/orgChart1"/>
    <dgm:cxn modelId="{06F88B16-5DD7-4346-A063-E6CA768D9F27}" type="presParOf" srcId="{9F4ABBCB-7D1A-43D2-A3B5-21B2C8C087D0}" destId="{BBAE3011-7940-49CE-AEA0-96FD2BBEAEDE}" srcOrd="1" destOrd="0" presId="urn:microsoft.com/office/officeart/2005/8/layout/orgChart1"/>
    <dgm:cxn modelId="{C960CC89-373C-4BDB-AF5C-A2DB96EF59D6}" type="presParOf" srcId="{A5ED52BF-51F2-427A-9BC3-C423E3BABB5A}" destId="{13D4AB8B-14DC-4987-A1E3-FC35FAA437AD}" srcOrd="1" destOrd="0" presId="urn:microsoft.com/office/officeart/2005/8/layout/orgChart1"/>
    <dgm:cxn modelId="{3B875A48-C5F0-4062-8CA1-365107613F58}" type="presParOf" srcId="{A5ED52BF-51F2-427A-9BC3-C423E3BABB5A}" destId="{724434E0-EBD5-4242-8541-E75F499C0A1E}" srcOrd="2" destOrd="0" presId="urn:microsoft.com/office/officeart/2005/8/layout/orgChart1"/>
    <dgm:cxn modelId="{BCF29D0A-67E9-4360-B0E4-6C843918F686}" type="presParOf" srcId="{9B041E93-FFF8-44CC-9552-A4EF866ADA8F}" destId="{8E49AAA1-4182-42E2-BC4A-8DF7BD636A63}" srcOrd="2" destOrd="0" presId="urn:microsoft.com/office/officeart/2005/8/layout/orgChart1"/>
    <dgm:cxn modelId="{DF986F2B-5A06-4C41-9410-739413407BE4}" type="presParOf" srcId="{9B041E93-FFF8-44CC-9552-A4EF866ADA8F}" destId="{143ECEF3-3A94-4F79-AC98-8E6894DA8A44}" srcOrd="3" destOrd="0" presId="urn:microsoft.com/office/officeart/2005/8/layout/orgChart1"/>
    <dgm:cxn modelId="{77C96132-99E9-4283-AF24-E3EFE49FDB32}" type="presParOf" srcId="{143ECEF3-3A94-4F79-AC98-8E6894DA8A44}" destId="{D2A0ECD8-DBAC-4CFB-9BE1-5ECC299BF578}" srcOrd="0" destOrd="0" presId="urn:microsoft.com/office/officeart/2005/8/layout/orgChart1"/>
    <dgm:cxn modelId="{D25FE39A-1E81-4FD9-A8B6-86F1582A4F0A}" type="presParOf" srcId="{D2A0ECD8-DBAC-4CFB-9BE1-5ECC299BF578}" destId="{4E0704CC-BC45-43C0-A345-F3DD97A64CB1}" srcOrd="0" destOrd="0" presId="urn:microsoft.com/office/officeart/2005/8/layout/orgChart1"/>
    <dgm:cxn modelId="{10F9EB91-3112-4F9E-A7A8-152088C80B0A}" type="presParOf" srcId="{D2A0ECD8-DBAC-4CFB-9BE1-5ECC299BF578}" destId="{3FF0ABE1-368E-4BDC-AD49-1738FF954744}" srcOrd="1" destOrd="0" presId="urn:microsoft.com/office/officeart/2005/8/layout/orgChart1"/>
    <dgm:cxn modelId="{A89BA42D-9157-4014-9AFD-D98527BC9F81}" type="presParOf" srcId="{143ECEF3-3A94-4F79-AC98-8E6894DA8A44}" destId="{52291F47-C9BD-4A55-9C07-7EA99C85249C}" srcOrd="1" destOrd="0" presId="urn:microsoft.com/office/officeart/2005/8/layout/orgChart1"/>
    <dgm:cxn modelId="{34A9E297-B0E5-4CE1-A013-E24F912F73A1}" type="presParOf" srcId="{143ECEF3-3A94-4F79-AC98-8E6894DA8A44}" destId="{B583773B-B710-43DD-B6AD-247E024F14BA}" srcOrd="2" destOrd="0" presId="urn:microsoft.com/office/officeart/2005/8/layout/orgChart1"/>
    <dgm:cxn modelId="{D1B94555-0D61-4151-BDA9-BDED6A293BEE}" type="presParOf" srcId="{CBD38E08-5FCD-46D4-8011-60D9E7245652}" destId="{ED1B610B-E9B0-4431-9D85-D9B4F3E281A9}" srcOrd="2" destOrd="0" presId="urn:microsoft.com/office/officeart/2005/8/layout/orgChart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325109E-18CD-46CD-9F2A-CD4E42E34850}">
      <dsp:nvSpPr>
        <dsp:cNvPr id="0" name=""/>
        <dsp:cNvSpPr/>
      </dsp:nvSpPr>
      <dsp:spPr>
        <a:xfrm>
          <a:off x="1582" y="328958"/>
          <a:ext cx="1255217" cy="753130"/>
        </a:xfrm>
        <a:prstGeom prst="rect">
          <a:avLst/>
        </a:prstGeom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62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900" kern="1200" dirty="0" smtClean="0">
              <a:latin typeface="Arial" pitchFamily="34" charset="0"/>
              <a:cs typeface="Arial" pitchFamily="34" charset="0"/>
            </a:rPr>
            <a:t>Dodatne </a:t>
          </a:r>
          <a:r>
            <a:rPr lang="sl-SI" sz="900" kern="1200" dirty="0" err="1" smtClean="0">
              <a:latin typeface="Arial" pitchFamily="34" charset="0"/>
              <a:cs typeface="Arial" pitchFamily="34" charset="0"/>
            </a:rPr>
            <a:t>ekodejavnosti</a:t>
          </a:r>
          <a:r>
            <a:rPr lang="sl-SI" sz="900" kern="1200" dirty="0" smtClean="0">
              <a:latin typeface="Arial" pitchFamily="34" charset="0"/>
              <a:cs typeface="Arial" pitchFamily="34" charset="0"/>
            </a:rPr>
            <a:t> (spremljanje in beleženje količin zavržene hrane) </a:t>
          </a:r>
          <a:endParaRPr lang="sl-SI" sz="900" kern="1200" dirty="0">
            <a:latin typeface="Arial" pitchFamily="34" charset="0"/>
            <a:cs typeface="Arial" pitchFamily="34" charset="0"/>
          </a:endParaRPr>
        </a:p>
      </dsp:txBody>
      <dsp:txXfrm>
        <a:off x="1582" y="328958"/>
        <a:ext cx="1255217" cy="753130"/>
      </dsp:txXfrm>
    </dsp:sp>
    <dsp:sp modelId="{325E1F5C-1895-4611-8A65-9D87C5395663}">
      <dsp:nvSpPr>
        <dsp:cNvPr id="0" name=""/>
        <dsp:cNvSpPr/>
      </dsp:nvSpPr>
      <dsp:spPr>
        <a:xfrm>
          <a:off x="1382321" y="328958"/>
          <a:ext cx="1255217" cy="753130"/>
        </a:xfrm>
        <a:prstGeom prst="rect">
          <a:avLst/>
        </a:prstGeom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62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900" kern="1200" dirty="0" smtClean="0">
              <a:latin typeface="Arial" pitchFamily="34" charset="0"/>
              <a:cs typeface="Arial" pitchFamily="34" charset="0"/>
            </a:rPr>
            <a:t>Spodbujanje pravočasnega odjavljanja od prehrane ob odsotnosti učencev</a:t>
          </a:r>
          <a:endParaRPr lang="sl-SI" sz="900" kern="1200" dirty="0">
            <a:latin typeface="Arial" pitchFamily="34" charset="0"/>
            <a:cs typeface="Arial" pitchFamily="34" charset="0"/>
          </a:endParaRPr>
        </a:p>
      </dsp:txBody>
      <dsp:txXfrm>
        <a:off x="1382321" y="328958"/>
        <a:ext cx="1255217" cy="753130"/>
      </dsp:txXfrm>
    </dsp:sp>
    <dsp:sp modelId="{076F517C-D25D-4137-92C9-836C39CE5E0F}">
      <dsp:nvSpPr>
        <dsp:cNvPr id="0" name=""/>
        <dsp:cNvSpPr/>
      </dsp:nvSpPr>
      <dsp:spPr>
        <a:xfrm>
          <a:off x="2763060" y="328958"/>
          <a:ext cx="1255217" cy="753130"/>
        </a:xfrm>
        <a:prstGeom prst="rect">
          <a:avLst/>
        </a:prstGeom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62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900" kern="1200" dirty="0" smtClean="0">
              <a:latin typeface="Arial" pitchFamily="34" charset="0"/>
              <a:cs typeface="Arial" pitchFamily="34" charset="0"/>
            </a:rPr>
            <a:t>Merjenje zavržene hrane v šoli in doma (aktivacija staršev).</a:t>
          </a:r>
          <a:endParaRPr lang="sl-SI" sz="900" kern="1200" dirty="0">
            <a:latin typeface="Arial" pitchFamily="34" charset="0"/>
            <a:cs typeface="Arial" pitchFamily="34" charset="0"/>
          </a:endParaRPr>
        </a:p>
      </dsp:txBody>
      <dsp:txXfrm>
        <a:off x="2763060" y="328958"/>
        <a:ext cx="1255217" cy="753130"/>
      </dsp:txXfrm>
    </dsp:sp>
    <dsp:sp modelId="{EF1D47CE-1A45-4BAE-AA49-DF08A331DDBA}">
      <dsp:nvSpPr>
        <dsp:cNvPr id="0" name=""/>
        <dsp:cNvSpPr/>
      </dsp:nvSpPr>
      <dsp:spPr>
        <a:xfrm>
          <a:off x="4143800" y="328958"/>
          <a:ext cx="1255217" cy="753130"/>
        </a:xfrm>
        <a:prstGeom prst="rect">
          <a:avLst/>
        </a:prstGeom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62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900" kern="1200" dirty="0" smtClean="0">
              <a:latin typeface="Arial" pitchFamily="34" charset="0"/>
              <a:cs typeface="Arial" pitchFamily="34" charset="0"/>
            </a:rPr>
            <a:t>Pisanje časopisnih člankov, likovne delavnice, snemanje filmov, fotografiranje.</a:t>
          </a:r>
          <a:endParaRPr lang="sl-SI" sz="900" kern="1200" dirty="0">
            <a:latin typeface="Arial" pitchFamily="34" charset="0"/>
            <a:cs typeface="Arial" pitchFamily="34" charset="0"/>
          </a:endParaRPr>
        </a:p>
      </dsp:txBody>
      <dsp:txXfrm>
        <a:off x="4143800" y="328958"/>
        <a:ext cx="1255217" cy="753130"/>
      </dsp:txXfrm>
    </dsp:sp>
    <dsp:sp modelId="{CFDAD858-5A36-4924-A889-D8A94A5A2CB0}">
      <dsp:nvSpPr>
        <dsp:cNvPr id="0" name=""/>
        <dsp:cNvSpPr/>
      </dsp:nvSpPr>
      <dsp:spPr>
        <a:xfrm>
          <a:off x="1582" y="1207610"/>
          <a:ext cx="1255217" cy="753130"/>
        </a:xfrm>
        <a:prstGeom prst="rect">
          <a:avLst/>
        </a:prstGeom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62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900" kern="1200" dirty="0" smtClean="0">
              <a:latin typeface="Arial" pitchFamily="34" charset="0"/>
              <a:cs typeface="Arial" pitchFamily="34" charset="0"/>
            </a:rPr>
            <a:t>Uvedba solatnih barov (učenci pojedo več sveže zelenjave).</a:t>
          </a:r>
          <a:endParaRPr lang="sl-SI" sz="900" kern="1200" dirty="0">
            <a:latin typeface="Arial" pitchFamily="34" charset="0"/>
            <a:cs typeface="Arial" pitchFamily="34" charset="0"/>
          </a:endParaRPr>
        </a:p>
      </dsp:txBody>
      <dsp:txXfrm>
        <a:off x="1582" y="1207610"/>
        <a:ext cx="1255217" cy="753130"/>
      </dsp:txXfrm>
    </dsp:sp>
    <dsp:sp modelId="{6CF3718A-768E-4CD6-864E-AD9CA7C4868C}">
      <dsp:nvSpPr>
        <dsp:cNvPr id="0" name=""/>
        <dsp:cNvSpPr/>
      </dsp:nvSpPr>
      <dsp:spPr>
        <a:xfrm>
          <a:off x="1382321" y="1207610"/>
          <a:ext cx="1255217" cy="753130"/>
        </a:xfrm>
        <a:prstGeom prst="rect">
          <a:avLst/>
        </a:prstGeom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62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900" kern="1200" dirty="0" smtClean="0">
              <a:latin typeface="Arial" pitchFamily="34" charset="0"/>
              <a:cs typeface="Arial" pitchFamily="34" charset="0"/>
            </a:rPr>
            <a:t>Sestava komisije za pripravo jedilnika, degustacije posameznih živil.</a:t>
          </a:r>
          <a:endParaRPr lang="sl-SI" sz="900" kern="1200" dirty="0">
            <a:latin typeface="Arial" pitchFamily="34" charset="0"/>
            <a:cs typeface="Arial" pitchFamily="34" charset="0"/>
          </a:endParaRPr>
        </a:p>
      </dsp:txBody>
      <dsp:txXfrm>
        <a:off x="1382321" y="1207610"/>
        <a:ext cx="1255217" cy="753130"/>
      </dsp:txXfrm>
    </dsp:sp>
    <dsp:sp modelId="{A791CA33-5154-43B9-848A-6F7414FA6C66}">
      <dsp:nvSpPr>
        <dsp:cNvPr id="0" name=""/>
        <dsp:cNvSpPr/>
      </dsp:nvSpPr>
      <dsp:spPr>
        <a:xfrm>
          <a:off x="2763060" y="1207610"/>
          <a:ext cx="1255217" cy="753130"/>
        </a:xfrm>
        <a:prstGeom prst="rect">
          <a:avLst/>
        </a:prstGeom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62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900" kern="1200" dirty="0" smtClean="0">
              <a:latin typeface="Arial" pitchFamily="34" charset="0"/>
              <a:cs typeface="Arial" pitchFamily="34" charset="0"/>
            </a:rPr>
            <a:t>Motivacija učencev  za šolsko kosilo s strani učiteljice v podaljšanem bivanju.</a:t>
          </a:r>
          <a:endParaRPr lang="sl-SI" sz="900" kern="1200" dirty="0">
            <a:latin typeface="Arial" pitchFamily="34" charset="0"/>
            <a:cs typeface="Arial" pitchFamily="34" charset="0"/>
          </a:endParaRPr>
        </a:p>
      </dsp:txBody>
      <dsp:txXfrm>
        <a:off x="2763060" y="1207610"/>
        <a:ext cx="1255217" cy="753130"/>
      </dsp:txXfrm>
    </dsp:sp>
    <dsp:sp modelId="{7DFA8AEA-48A1-4708-8F8F-79036846BFCD}">
      <dsp:nvSpPr>
        <dsp:cNvPr id="0" name=""/>
        <dsp:cNvSpPr/>
      </dsp:nvSpPr>
      <dsp:spPr>
        <a:xfrm>
          <a:off x="4110624" y="1204922"/>
          <a:ext cx="1255217" cy="753130"/>
        </a:xfrm>
        <a:prstGeom prst="rect">
          <a:avLst/>
        </a:prstGeom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62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900" kern="1200" dirty="0" err="1" smtClean="0">
              <a:latin typeface="Arial" pitchFamily="34" charset="0"/>
              <a:cs typeface="Arial" pitchFamily="34" charset="0"/>
            </a:rPr>
            <a:t>Eko</a:t>
          </a:r>
          <a:r>
            <a:rPr lang="sl-SI" sz="900" kern="1200" dirty="0" smtClean="0">
              <a:latin typeface="Arial" pitchFamily="34" charset="0"/>
              <a:cs typeface="Arial" pitchFamily="34" charset="0"/>
            </a:rPr>
            <a:t> predstavniki v razredu (opozarjanje sošolcev na odgovorno ravnanje s hrano).</a:t>
          </a:r>
          <a:endParaRPr lang="sl-SI" sz="900" kern="1200" dirty="0">
            <a:latin typeface="Arial" pitchFamily="34" charset="0"/>
            <a:cs typeface="Arial" pitchFamily="34" charset="0"/>
          </a:endParaRPr>
        </a:p>
      </dsp:txBody>
      <dsp:txXfrm>
        <a:off x="4110624" y="1204922"/>
        <a:ext cx="1255217" cy="753130"/>
      </dsp:txXfrm>
    </dsp:sp>
    <dsp:sp modelId="{D5E07E43-5251-4671-B445-91C6EF9AFB6D}">
      <dsp:nvSpPr>
        <dsp:cNvPr id="0" name=""/>
        <dsp:cNvSpPr/>
      </dsp:nvSpPr>
      <dsp:spPr>
        <a:xfrm>
          <a:off x="691951" y="2086263"/>
          <a:ext cx="1255217" cy="753130"/>
        </a:xfrm>
        <a:prstGeom prst="rect">
          <a:avLst/>
        </a:prstGeom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62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900" kern="1200" dirty="0" smtClean="0">
              <a:latin typeface="Arial" pitchFamily="34" charset="0"/>
              <a:cs typeface="Arial" pitchFamily="34" charset="0"/>
            </a:rPr>
            <a:t>Spremembe pri razdeljevanju malic.</a:t>
          </a:r>
          <a:endParaRPr lang="sl-SI" sz="900" kern="1200" dirty="0">
            <a:latin typeface="Arial" pitchFamily="34" charset="0"/>
            <a:cs typeface="Arial" pitchFamily="34" charset="0"/>
          </a:endParaRPr>
        </a:p>
      </dsp:txBody>
      <dsp:txXfrm>
        <a:off x="691951" y="2086263"/>
        <a:ext cx="1255217" cy="753130"/>
      </dsp:txXfrm>
    </dsp:sp>
    <dsp:sp modelId="{6FF13846-698B-4D78-992F-119A30C02BF6}">
      <dsp:nvSpPr>
        <dsp:cNvPr id="0" name=""/>
        <dsp:cNvSpPr/>
      </dsp:nvSpPr>
      <dsp:spPr>
        <a:xfrm>
          <a:off x="2072691" y="2086263"/>
          <a:ext cx="1255217" cy="753130"/>
        </a:xfrm>
        <a:prstGeom prst="rect">
          <a:avLst/>
        </a:prstGeom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62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900" kern="1200" dirty="0" smtClean="0">
              <a:latin typeface="Arial" pitchFamily="34" charset="0"/>
              <a:cs typeface="Arial" pitchFamily="34" charset="0"/>
            </a:rPr>
            <a:t>Spoznavanje šolskega kuhinjskega osebja.</a:t>
          </a:r>
          <a:endParaRPr lang="sl-SI" sz="900" kern="1200" dirty="0">
            <a:latin typeface="Arial" pitchFamily="34" charset="0"/>
            <a:cs typeface="Arial" pitchFamily="34" charset="0"/>
          </a:endParaRPr>
        </a:p>
      </dsp:txBody>
      <dsp:txXfrm>
        <a:off x="2072691" y="2086263"/>
        <a:ext cx="1255217" cy="753130"/>
      </dsp:txXfrm>
    </dsp:sp>
    <dsp:sp modelId="{22D80C83-7E90-4F53-9462-1B4A7D295EE4}">
      <dsp:nvSpPr>
        <dsp:cNvPr id="0" name=""/>
        <dsp:cNvSpPr/>
      </dsp:nvSpPr>
      <dsp:spPr>
        <a:xfrm>
          <a:off x="3411995" y="2058638"/>
          <a:ext cx="1255217" cy="753130"/>
        </a:xfrm>
        <a:prstGeom prst="rect">
          <a:avLst/>
        </a:prstGeom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62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900" kern="1200" dirty="0" smtClean="0">
              <a:latin typeface="Arial" pitchFamily="34" charset="0"/>
              <a:cs typeface="Arial" pitchFamily="34" charset="0"/>
            </a:rPr>
            <a:t>Priprava jedi in sodelovanje otrok pri sestavi jedilnikov. </a:t>
          </a:r>
          <a:endParaRPr lang="sl-SI" sz="900" kern="1200" dirty="0">
            <a:latin typeface="Arial" pitchFamily="34" charset="0"/>
            <a:cs typeface="Arial" pitchFamily="34" charset="0"/>
          </a:endParaRPr>
        </a:p>
      </dsp:txBody>
      <dsp:txXfrm>
        <a:off x="3411995" y="2058638"/>
        <a:ext cx="1255217" cy="75313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C09282C-814C-4A09-96A2-17C066CD1BC7}">
      <dsp:nvSpPr>
        <dsp:cNvPr id="0" name=""/>
        <dsp:cNvSpPr/>
      </dsp:nvSpPr>
      <dsp:spPr>
        <a:xfrm rot="5400000">
          <a:off x="3753804" y="-1344843"/>
          <a:ext cx="1076744" cy="4039695"/>
        </a:xfrm>
        <a:prstGeom prst="round2Same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l-SI" sz="1700" kern="1200" dirty="0" smtClean="0">
              <a:latin typeface="Arial" pitchFamily="34" charset="0"/>
              <a:cs typeface="Arial" pitchFamily="34" charset="0"/>
            </a:rPr>
            <a:t>Glavna junakinja </a:t>
          </a:r>
          <a:r>
            <a:rPr lang="sl-SI" sz="1700" kern="1200" dirty="0" err="1" smtClean="0">
              <a:latin typeface="Arial" pitchFamily="34" charset="0"/>
              <a:cs typeface="Arial" pitchFamily="34" charset="0"/>
            </a:rPr>
            <a:t>Kuhla</a:t>
          </a:r>
          <a:endParaRPr lang="sl-SI" sz="1700" kern="1200" dirty="0">
            <a:latin typeface="Arial" pitchFamily="34" charset="0"/>
            <a:cs typeface="Arial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l-SI" sz="1700" kern="1200" dirty="0" smtClean="0">
              <a:latin typeface="Arial" pitchFamily="34" charset="0"/>
              <a:cs typeface="Arial" pitchFamily="34" charset="0"/>
            </a:rPr>
            <a:t>Knjižica z gospo </a:t>
          </a:r>
          <a:r>
            <a:rPr lang="sl-SI" sz="1700" kern="1200" dirty="0" err="1" smtClean="0">
              <a:latin typeface="Arial" pitchFamily="34" charset="0"/>
              <a:cs typeface="Arial" pitchFamily="34" charset="0"/>
            </a:rPr>
            <a:t>Kuhlo</a:t>
          </a:r>
          <a:endParaRPr lang="sl-SI" sz="1700" kern="1200" dirty="0">
            <a:latin typeface="Arial" pitchFamily="34" charset="0"/>
            <a:cs typeface="Arial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l-SI" sz="1700" kern="1200" dirty="0" smtClean="0">
              <a:latin typeface="Arial" pitchFamily="34" charset="0"/>
              <a:cs typeface="Arial" pitchFamily="34" charset="0"/>
            </a:rPr>
            <a:t>Meritve hrane (projektni kotiček)</a:t>
          </a:r>
          <a:endParaRPr lang="sl-SI" sz="1700" kern="1200" dirty="0">
            <a:latin typeface="Arial" pitchFamily="34" charset="0"/>
            <a:cs typeface="Arial" pitchFamily="34" charset="0"/>
          </a:endParaRPr>
        </a:p>
      </dsp:txBody>
      <dsp:txXfrm rot="5400000">
        <a:off x="3753804" y="-1344843"/>
        <a:ext cx="1076744" cy="4039695"/>
      </dsp:txXfrm>
    </dsp:sp>
    <dsp:sp modelId="{5FDDB255-25AD-4A6F-A6E9-844DAF11333E}">
      <dsp:nvSpPr>
        <dsp:cNvPr id="0" name=""/>
        <dsp:cNvSpPr/>
      </dsp:nvSpPr>
      <dsp:spPr>
        <a:xfrm>
          <a:off x="0" y="2039"/>
          <a:ext cx="2272328" cy="1345930"/>
        </a:xfrm>
        <a:prstGeom prst="roundRect">
          <a:avLst/>
        </a:prstGeom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300" b="1" kern="1200" dirty="0" smtClean="0">
              <a:latin typeface="Arial" pitchFamily="34" charset="0"/>
              <a:cs typeface="Arial" pitchFamily="34" charset="0"/>
            </a:rPr>
            <a:t>VRTCI IN UČENCI PRVE TRIADE </a:t>
          </a:r>
          <a:endParaRPr lang="sl-SI" sz="2300" b="1" kern="1200" dirty="0">
            <a:latin typeface="Arial" pitchFamily="34" charset="0"/>
            <a:cs typeface="Arial" pitchFamily="34" charset="0"/>
          </a:endParaRPr>
        </a:p>
      </dsp:txBody>
      <dsp:txXfrm>
        <a:off x="0" y="2039"/>
        <a:ext cx="2272328" cy="1345930"/>
      </dsp:txXfrm>
    </dsp:sp>
    <dsp:sp modelId="{887E187F-BEEF-47A3-8F20-D084D4EED2D2}">
      <dsp:nvSpPr>
        <dsp:cNvPr id="0" name=""/>
        <dsp:cNvSpPr/>
      </dsp:nvSpPr>
      <dsp:spPr>
        <a:xfrm rot="5400000">
          <a:off x="3753804" y="68384"/>
          <a:ext cx="1076744" cy="4039695"/>
        </a:xfrm>
        <a:prstGeom prst="round2Same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l-SI" sz="1700" kern="1200" dirty="0" smtClean="0">
              <a:latin typeface="Arial" pitchFamily="34" charset="0"/>
              <a:cs typeface="Arial" pitchFamily="34" charset="0"/>
            </a:rPr>
            <a:t>Dnevnik hrane</a:t>
          </a:r>
          <a:endParaRPr lang="sl-SI" sz="1700" kern="1200" dirty="0">
            <a:latin typeface="Arial" pitchFamily="34" charset="0"/>
            <a:cs typeface="Arial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l-SI" sz="1700" kern="1200" dirty="0" smtClean="0">
              <a:latin typeface="Arial" pitchFamily="34" charset="0"/>
              <a:cs typeface="Arial" pitchFamily="34" charset="0"/>
            </a:rPr>
            <a:t>Priprava stripa/kolaža/videoposnetka z rezultati projekta</a:t>
          </a:r>
          <a:endParaRPr lang="sl-SI" sz="1700" kern="1200" dirty="0">
            <a:latin typeface="Arial" pitchFamily="34" charset="0"/>
            <a:cs typeface="Arial" pitchFamily="34" charset="0"/>
          </a:endParaRPr>
        </a:p>
      </dsp:txBody>
      <dsp:txXfrm rot="5400000">
        <a:off x="3753804" y="68384"/>
        <a:ext cx="1076744" cy="4039695"/>
      </dsp:txXfrm>
    </dsp:sp>
    <dsp:sp modelId="{1C630157-9E72-48DD-8904-0759A35E7C55}">
      <dsp:nvSpPr>
        <dsp:cNvPr id="0" name=""/>
        <dsp:cNvSpPr/>
      </dsp:nvSpPr>
      <dsp:spPr>
        <a:xfrm>
          <a:off x="0" y="1415266"/>
          <a:ext cx="2272328" cy="1345930"/>
        </a:xfrm>
        <a:prstGeom prst="roundRect">
          <a:avLst/>
        </a:prstGeom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300" b="1" kern="1200" dirty="0" smtClean="0">
              <a:latin typeface="Arial" pitchFamily="34" charset="0"/>
              <a:cs typeface="Arial" pitchFamily="34" charset="0"/>
            </a:rPr>
            <a:t>UČENCI</a:t>
          </a:r>
          <a:r>
            <a:rPr lang="sl-SI" sz="23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sl-SI" sz="2300" b="1" kern="1200" dirty="0" smtClean="0">
              <a:latin typeface="Arial" pitchFamily="34" charset="0"/>
              <a:cs typeface="Arial" pitchFamily="34" charset="0"/>
            </a:rPr>
            <a:t>OŠ</a:t>
          </a:r>
          <a:endParaRPr lang="sl-SI" sz="2300" b="1" kern="1200" dirty="0">
            <a:latin typeface="Arial" pitchFamily="34" charset="0"/>
            <a:cs typeface="Arial" pitchFamily="34" charset="0"/>
          </a:endParaRPr>
        </a:p>
      </dsp:txBody>
      <dsp:txXfrm>
        <a:off x="0" y="1415266"/>
        <a:ext cx="2272328" cy="1345930"/>
      </dsp:txXfrm>
    </dsp:sp>
    <dsp:sp modelId="{70863533-CA23-4C17-AEA9-6950ECA4D77B}">
      <dsp:nvSpPr>
        <dsp:cNvPr id="0" name=""/>
        <dsp:cNvSpPr/>
      </dsp:nvSpPr>
      <dsp:spPr>
        <a:xfrm rot="5400000">
          <a:off x="3753804" y="1481611"/>
          <a:ext cx="1076744" cy="4039695"/>
        </a:xfrm>
        <a:prstGeom prst="round2Same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l-SI" sz="1700" kern="1200" dirty="0" smtClean="0">
              <a:latin typeface="Arial" pitchFamily="34" charset="0"/>
              <a:cs typeface="Arial" pitchFamily="34" charset="0"/>
            </a:rPr>
            <a:t>Raziskovalna naloga</a:t>
          </a:r>
          <a:endParaRPr lang="sl-SI" sz="1700" kern="1200" dirty="0">
            <a:latin typeface="Arial" pitchFamily="34" charset="0"/>
            <a:cs typeface="Arial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l-SI" sz="1700" kern="1200" dirty="0" smtClean="0">
              <a:latin typeface="Arial" pitchFamily="34" charset="0"/>
              <a:cs typeface="Arial" pitchFamily="34" charset="0"/>
            </a:rPr>
            <a:t>Video film</a:t>
          </a:r>
          <a:endParaRPr lang="sl-SI" sz="1700" kern="1200" dirty="0">
            <a:latin typeface="Arial" pitchFamily="34" charset="0"/>
            <a:cs typeface="Arial" pitchFamily="34" charset="0"/>
          </a:endParaRPr>
        </a:p>
      </dsp:txBody>
      <dsp:txXfrm rot="5400000">
        <a:off x="3753804" y="1481611"/>
        <a:ext cx="1076744" cy="4039695"/>
      </dsp:txXfrm>
    </dsp:sp>
    <dsp:sp modelId="{E6FC8279-A990-4BF0-A9AA-5885115C7C41}">
      <dsp:nvSpPr>
        <dsp:cNvPr id="0" name=""/>
        <dsp:cNvSpPr/>
      </dsp:nvSpPr>
      <dsp:spPr>
        <a:xfrm>
          <a:off x="0" y="2828493"/>
          <a:ext cx="2272328" cy="1345930"/>
        </a:xfrm>
        <a:prstGeom prst="roundRect">
          <a:avLst/>
        </a:prstGeom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300" b="1" kern="1200" dirty="0" smtClean="0">
              <a:latin typeface="Arial" pitchFamily="34" charset="0"/>
              <a:cs typeface="Arial" pitchFamily="34" charset="0"/>
            </a:rPr>
            <a:t>SREDNJE</a:t>
          </a:r>
          <a:r>
            <a:rPr lang="sl-SI" sz="23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sl-SI" sz="2300" b="1" kern="1200" dirty="0" smtClean="0">
              <a:latin typeface="Arial" pitchFamily="34" charset="0"/>
              <a:cs typeface="Arial" pitchFamily="34" charset="0"/>
            </a:rPr>
            <a:t>ŠOLE</a:t>
          </a:r>
          <a:endParaRPr lang="sl-SI" sz="2300" b="1" kern="1200" dirty="0">
            <a:latin typeface="Arial" pitchFamily="34" charset="0"/>
            <a:cs typeface="Arial" pitchFamily="34" charset="0"/>
          </a:endParaRPr>
        </a:p>
      </dsp:txBody>
      <dsp:txXfrm>
        <a:off x="0" y="2828493"/>
        <a:ext cx="2272328" cy="134593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E49AAA1-4182-42E2-BC4A-8DF7BD636A63}">
      <dsp:nvSpPr>
        <dsp:cNvPr id="0" name=""/>
        <dsp:cNvSpPr/>
      </dsp:nvSpPr>
      <dsp:spPr>
        <a:xfrm>
          <a:off x="2323040" y="1327748"/>
          <a:ext cx="1283231" cy="3310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6948"/>
              </a:lnTo>
              <a:lnTo>
                <a:pt x="1283231" y="136948"/>
              </a:lnTo>
              <a:lnTo>
                <a:pt x="1283231" y="33109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7ACD6F-AD96-4613-BEFD-365295A6B76A}">
      <dsp:nvSpPr>
        <dsp:cNvPr id="0" name=""/>
        <dsp:cNvSpPr/>
      </dsp:nvSpPr>
      <dsp:spPr>
        <a:xfrm>
          <a:off x="1110921" y="1327748"/>
          <a:ext cx="1212119" cy="331095"/>
        </a:xfrm>
        <a:custGeom>
          <a:avLst/>
          <a:gdLst/>
          <a:ahLst/>
          <a:cxnLst/>
          <a:rect l="0" t="0" r="0" b="0"/>
          <a:pathLst>
            <a:path>
              <a:moveTo>
                <a:pt x="1212119" y="0"/>
              </a:moveTo>
              <a:lnTo>
                <a:pt x="1212119" y="136948"/>
              </a:lnTo>
              <a:lnTo>
                <a:pt x="0" y="136948"/>
              </a:lnTo>
              <a:lnTo>
                <a:pt x="0" y="33109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5AA898-7705-4DFD-94EA-BD81E17A1C72}">
      <dsp:nvSpPr>
        <dsp:cNvPr id="0" name=""/>
        <dsp:cNvSpPr/>
      </dsp:nvSpPr>
      <dsp:spPr>
        <a:xfrm>
          <a:off x="1495111" y="513723"/>
          <a:ext cx="1655857" cy="814024"/>
        </a:xfrm>
        <a:prstGeom prst="rect">
          <a:avLst/>
        </a:prstGeom>
        <a:solidFill>
          <a:srgbClr val="98480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300" b="1" kern="1200" dirty="0" smtClean="0">
              <a:latin typeface="Arial" pitchFamily="34" charset="0"/>
              <a:cs typeface="Arial" pitchFamily="34" charset="0"/>
            </a:rPr>
            <a:t>1. mesto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300" kern="1200" dirty="0" smtClean="0">
              <a:latin typeface="Arial" pitchFamily="34" charset="0"/>
              <a:cs typeface="Arial" pitchFamily="34" charset="0"/>
            </a:rPr>
            <a:t>Izlet v neznano v Sloveniji (500 €/izlet)</a:t>
          </a:r>
          <a:endParaRPr lang="sl-SI" sz="1300" kern="1200" dirty="0">
            <a:latin typeface="Arial" pitchFamily="34" charset="0"/>
            <a:cs typeface="Arial" pitchFamily="34" charset="0"/>
          </a:endParaRPr>
        </a:p>
      </dsp:txBody>
      <dsp:txXfrm>
        <a:off x="1495111" y="513723"/>
        <a:ext cx="1655857" cy="814024"/>
      </dsp:txXfrm>
    </dsp:sp>
    <dsp:sp modelId="{89BFD6F0-D758-46F2-95E1-9D5116A086B0}">
      <dsp:nvSpPr>
        <dsp:cNvPr id="0" name=""/>
        <dsp:cNvSpPr/>
      </dsp:nvSpPr>
      <dsp:spPr>
        <a:xfrm>
          <a:off x="17804" y="1658843"/>
          <a:ext cx="2186232" cy="924512"/>
        </a:xfrm>
        <a:prstGeom prst="rect">
          <a:avLst/>
        </a:prstGeom>
        <a:solidFill>
          <a:srgbClr val="98480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300" b="1" kern="1200" dirty="0" smtClean="0">
              <a:latin typeface="Arial" pitchFamily="34" charset="0"/>
              <a:cs typeface="Arial" pitchFamily="34" charset="0"/>
            </a:rPr>
            <a:t>2. mesto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300" kern="1200" dirty="0" err="1" smtClean="0">
              <a:latin typeface="Arial" pitchFamily="34" charset="0"/>
              <a:cs typeface="Arial" pitchFamily="34" charset="0"/>
            </a:rPr>
            <a:t>Lidlovi</a:t>
          </a:r>
          <a:r>
            <a:rPr lang="sl-SI" sz="1300" kern="1200" dirty="0" smtClean="0">
              <a:latin typeface="Arial" pitchFamily="34" charset="0"/>
              <a:cs typeface="Arial" pitchFamily="34" charset="0"/>
            </a:rPr>
            <a:t> darilni boni (100 €)</a:t>
          </a:r>
          <a:endParaRPr lang="sl-SI" sz="1300" kern="1200" dirty="0">
            <a:latin typeface="Arial" pitchFamily="34" charset="0"/>
            <a:cs typeface="Arial" pitchFamily="34" charset="0"/>
          </a:endParaRPr>
        </a:p>
      </dsp:txBody>
      <dsp:txXfrm>
        <a:off x="17804" y="1658843"/>
        <a:ext cx="2186232" cy="924512"/>
      </dsp:txXfrm>
    </dsp:sp>
    <dsp:sp modelId="{4E0704CC-BC45-43C0-A345-F3DD97A64CB1}">
      <dsp:nvSpPr>
        <dsp:cNvPr id="0" name=""/>
        <dsp:cNvSpPr/>
      </dsp:nvSpPr>
      <dsp:spPr>
        <a:xfrm>
          <a:off x="2580368" y="1658843"/>
          <a:ext cx="2051807" cy="924512"/>
        </a:xfrm>
        <a:prstGeom prst="rect">
          <a:avLst/>
        </a:prstGeom>
        <a:solidFill>
          <a:srgbClr val="98480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300" b="1" kern="1200" dirty="0" smtClean="0">
              <a:latin typeface="Arial" pitchFamily="34" charset="0"/>
              <a:cs typeface="Arial" pitchFamily="34" charset="0"/>
            </a:rPr>
            <a:t>3. mesto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300" kern="1200" dirty="0" err="1" smtClean="0">
              <a:latin typeface="Arial" pitchFamily="34" charset="0"/>
              <a:cs typeface="Arial" pitchFamily="34" charset="0"/>
            </a:rPr>
            <a:t>Lidlovi</a:t>
          </a:r>
          <a:r>
            <a:rPr lang="sl-SI" sz="1300" kern="1200" dirty="0" smtClean="0">
              <a:latin typeface="Arial" pitchFamily="34" charset="0"/>
              <a:cs typeface="Arial" pitchFamily="34" charset="0"/>
            </a:rPr>
            <a:t> darilni boni (50 €) </a:t>
          </a:r>
          <a:endParaRPr lang="sl-SI" sz="1300" kern="1200" dirty="0">
            <a:latin typeface="Arial" pitchFamily="34" charset="0"/>
            <a:cs typeface="Arial" pitchFamily="34" charset="0"/>
          </a:endParaRPr>
        </a:p>
      </dsp:txBody>
      <dsp:txXfrm>
        <a:off x="2580368" y="1658843"/>
        <a:ext cx="2051807" cy="9245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3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49E49D-B820-4589-A5A5-FFAC72A7CDFC}" type="datetimeFigureOut">
              <a:rPr lang="sl-SI" smtClean="0"/>
              <a:pPr/>
              <a:t>25. 09. 2016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07833E-D64D-430C-B563-0485D721B211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1301562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če želite urediti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4C99A-56CF-49BA-B747-FF6A763994FB}" type="datetimeFigureOut">
              <a:rPr lang="sl-SI" smtClean="0"/>
              <a:pPr/>
              <a:t>25. 09. 2016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357B2-F171-4353-96AA-D2B6D4AD9965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p:transition advTm="8000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4C99A-56CF-49BA-B747-FF6A763994FB}" type="datetimeFigureOut">
              <a:rPr lang="sl-SI" smtClean="0"/>
              <a:pPr/>
              <a:t>25. 09. 2016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357B2-F171-4353-96AA-D2B6D4AD9965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p:transition advTm="8000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4C99A-56CF-49BA-B747-FF6A763994FB}" type="datetimeFigureOut">
              <a:rPr lang="sl-SI" smtClean="0"/>
              <a:pPr/>
              <a:t>25. 09. 2016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357B2-F171-4353-96AA-D2B6D4AD9965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p:transition advTm="8000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4C99A-56CF-49BA-B747-FF6A763994FB}" type="datetimeFigureOut">
              <a:rPr lang="sl-SI" smtClean="0"/>
              <a:pPr/>
              <a:t>25. 09. 2016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357B2-F171-4353-96AA-D2B6D4AD9965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p:transition advTm="8000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4C99A-56CF-49BA-B747-FF6A763994FB}" type="datetimeFigureOut">
              <a:rPr lang="sl-SI" smtClean="0"/>
              <a:pPr/>
              <a:t>25. 09. 2016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357B2-F171-4353-96AA-D2B6D4AD9965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p:transition advTm="8000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4C99A-56CF-49BA-B747-FF6A763994FB}" type="datetimeFigureOut">
              <a:rPr lang="sl-SI" smtClean="0"/>
              <a:pPr/>
              <a:t>25. 09. 2016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357B2-F171-4353-96AA-D2B6D4AD9965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p:transition advTm="8000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4C99A-56CF-49BA-B747-FF6A763994FB}" type="datetimeFigureOut">
              <a:rPr lang="sl-SI" smtClean="0"/>
              <a:pPr/>
              <a:t>25. 09. 2016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357B2-F171-4353-96AA-D2B6D4AD9965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p:transition advTm="8000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4C99A-56CF-49BA-B747-FF6A763994FB}" type="datetimeFigureOut">
              <a:rPr lang="sl-SI" smtClean="0"/>
              <a:pPr/>
              <a:t>25. 09. 2016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357B2-F171-4353-96AA-D2B6D4AD9965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p:transition advTm="8000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4C99A-56CF-49BA-B747-FF6A763994FB}" type="datetimeFigureOut">
              <a:rPr lang="sl-SI" smtClean="0"/>
              <a:pPr/>
              <a:t>25. 09. 2016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357B2-F171-4353-96AA-D2B6D4AD9965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p:transition advTm="8000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4C99A-56CF-49BA-B747-FF6A763994FB}" type="datetimeFigureOut">
              <a:rPr lang="sl-SI" smtClean="0"/>
              <a:pPr/>
              <a:t>25. 09. 2016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357B2-F171-4353-96AA-D2B6D4AD9965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p:transition advTm="8000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4C99A-56CF-49BA-B747-FF6A763994FB}" type="datetimeFigureOut">
              <a:rPr lang="sl-SI" smtClean="0"/>
              <a:pPr/>
              <a:t>25. 09. 2016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357B2-F171-4353-96AA-D2B6D4AD9965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p:transition advTm="8000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74C99A-56CF-49BA-B747-FF6A763994FB}" type="datetimeFigureOut">
              <a:rPr lang="sl-SI" smtClean="0"/>
              <a:pPr/>
              <a:t>25. 09. 2016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357B2-F171-4353-96AA-D2B6D4AD9965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8000">
    <p:zo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boljsi-svet.si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njap\Desktop\49409369da06841de8dbd1980ebbf1c6_source_logotip-f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30343" y="762372"/>
            <a:ext cx="3469849" cy="3530724"/>
          </a:xfrm>
          <a:prstGeom prst="rect">
            <a:avLst/>
          </a:prstGeom>
          <a:noFill/>
        </p:spPr>
      </p:pic>
      <p:sp>
        <p:nvSpPr>
          <p:cNvPr id="6" name="PoljeZBesedilom 5"/>
          <p:cNvSpPr txBox="1"/>
          <p:nvPr/>
        </p:nvSpPr>
        <p:spPr>
          <a:xfrm>
            <a:off x="1691680" y="4509120"/>
            <a:ext cx="5904656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sl-SI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sl-SI" sz="16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Program Ekošola in </a:t>
            </a:r>
            <a:r>
              <a:rPr lang="sl-SI" sz="1600" b="1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Lidl</a:t>
            </a:r>
            <a:r>
              <a:rPr lang="sl-SI" sz="16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Slovenija</a:t>
            </a:r>
          </a:p>
          <a:p>
            <a:pPr algn="ctr"/>
            <a:endParaRPr lang="sl-SI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sl-SI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sl-SI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sl-SI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sl-SI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5229200"/>
            <a:ext cx="822598" cy="88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5301208"/>
            <a:ext cx="1409699" cy="884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8000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jeZBesedilom 5"/>
          <p:cNvSpPr txBox="1"/>
          <p:nvPr/>
        </p:nvSpPr>
        <p:spPr>
          <a:xfrm>
            <a:off x="755576" y="1772816"/>
            <a:ext cx="763284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sl-SI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sl-SI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sl-SI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sl-SI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sl-SI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sl-SI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sl-SI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sl-SI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sl-SI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sl-SI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sl-SI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sl-SI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sl-SI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sl-SI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sl-SI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C:\Users\manjap\Desktop\49409369da06841de8dbd1980ebbf1c6_source_logotip-f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332656"/>
            <a:ext cx="1313334" cy="1336375"/>
          </a:xfrm>
          <a:prstGeom prst="rect">
            <a:avLst/>
          </a:prstGeom>
          <a:noFill/>
        </p:spPr>
      </p:pic>
      <p:sp>
        <p:nvSpPr>
          <p:cNvPr id="8" name="PoljeZBesedilom 7"/>
          <p:cNvSpPr txBox="1"/>
          <p:nvPr/>
        </p:nvSpPr>
        <p:spPr>
          <a:xfrm>
            <a:off x="1043608" y="908720"/>
            <a:ext cx="640871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5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USTVARIMO BOLJŠI SVET</a:t>
            </a:r>
          </a:p>
        </p:txBody>
      </p:sp>
      <p:pic>
        <p:nvPicPr>
          <p:cNvPr id="5" name="Slika 4" descr="UBS_logo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1772816"/>
            <a:ext cx="295232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ravokotnik 8"/>
          <p:cNvSpPr/>
          <p:nvPr/>
        </p:nvSpPr>
        <p:spPr>
          <a:xfrm>
            <a:off x="1907704" y="141277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sl-SI" dirty="0" err="1" smtClean="0">
                <a:hlinkClick r:id="rId4"/>
              </a:rPr>
              <a:t>www.boljsi</a:t>
            </a:r>
            <a:r>
              <a:rPr lang="sl-SI" dirty="0" smtClean="0">
                <a:hlinkClick r:id="rId4"/>
              </a:rPr>
              <a:t>-</a:t>
            </a:r>
            <a:r>
              <a:rPr lang="sl-SI" dirty="0" err="1" smtClean="0">
                <a:hlinkClick r:id="rId4"/>
              </a:rPr>
              <a:t>svet.si</a:t>
            </a:r>
            <a:r>
              <a:rPr lang="sl-SI" dirty="0" smtClean="0"/>
              <a:t> </a:t>
            </a:r>
          </a:p>
        </p:txBody>
      </p:sp>
      <p:sp>
        <p:nvSpPr>
          <p:cNvPr id="13" name="Pravokotnik 12"/>
          <p:cNvSpPr/>
          <p:nvPr/>
        </p:nvSpPr>
        <p:spPr>
          <a:xfrm>
            <a:off x="1187624" y="4077072"/>
            <a:ext cx="6552728" cy="4078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25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HRANA NI ZA TJAVENDAN</a:t>
            </a:r>
          </a:p>
          <a:p>
            <a:pPr algn="ctr">
              <a:buFont typeface="Arial" pitchFamily="34" charset="0"/>
              <a:buChar char="•"/>
            </a:pPr>
            <a:r>
              <a:rPr lang="sl-SI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l-SI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Hrana je dragocena dobrina.</a:t>
            </a:r>
          </a:p>
          <a:p>
            <a:pPr algn="ctr">
              <a:buFont typeface="Arial" pitchFamily="34" charset="0"/>
              <a:buChar char="•"/>
            </a:pPr>
            <a:r>
              <a:rPr lang="sl-SI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Ostanke hrane lahko uporabimo v naslednjem obroku. </a:t>
            </a:r>
          </a:p>
          <a:p>
            <a:pPr algn="ctr">
              <a:buFont typeface="Arial" pitchFamily="34" charset="0"/>
              <a:buChar char="•"/>
            </a:pPr>
            <a:r>
              <a:rPr lang="sl-SI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Pravilno recikliramo ostanke hrane. </a:t>
            </a:r>
          </a:p>
          <a:p>
            <a:pPr algn="ctr">
              <a:buFont typeface="Arial" pitchFamily="34" charset="0"/>
              <a:buChar char="•"/>
            </a:pPr>
            <a:r>
              <a:rPr lang="sl-SI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Hrana ni in ne sme biti odpadek. </a:t>
            </a:r>
          </a:p>
          <a:p>
            <a:pPr algn="ctr"/>
            <a:endParaRPr lang="sl-SI" b="1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sl-SI" sz="1600" b="1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sl-SI" sz="1600" b="1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sl-SI" sz="1600" b="1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sl-SI" sz="1600" b="1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sl-SI" sz="1600" b="1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sl-SI" sz="1600" b="1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sl-SI" sz="1600" b="1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sl-SI" sz="1600" b="1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sl-SI" sz="1600" b="1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Tm="8000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jeZBesedilom 5"/>
          <p:cNvSpPr txBox="1"/>
          <p:nvPr/>
        </p:nvSpPr>
        <p:spPr>
          <a:xfrm>
            <a:off x="755576" y="1700808"/>
            <a:ext cx="763284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sl-SI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sl-SI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sl-SI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sl-SI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sl-SI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sl-SI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sl-SI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sl-SI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sl-SI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sl-SI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sl-SI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sl-SI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sl-SI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sl-SI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sl-SI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sl-SI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sl-SI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C:\Users\manjap\Desktop\49409369da06841de8dbd1980ebbf1c6_source_logotip-f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332656"/>
            <a:ext cx="1313334" cy="1336375"/>
          </a:xfrm>
          <a:prstGeom prst="rect">
            <a:avLst/>
          </a:prstGeom>
          <a:noFill/>
        </p:spPr>
      </p:pic>
      <p:sp>
        <p:nvSpPr>
          <p:cNvPr id="8" name="PoljeZBesedilom 7"/>
          <p:cNvSpPr txBox="1"/>
          <p:nvPr/>
        </p:nvSpPr>
        <p:spPr>
          <a:xfrm>
            <a:off x="1043608" y="764704"/>
            <a:ext cx="640871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5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REZULTATI PROJEKTA V ŠOLSKEM LETU 2015/2016</a:t>
            </a:r>
          </a:p>
        </p:txBody>
      </p:sp>
      <p:sp>
        <p:nvSpPr>
          <p:cNvPr id="9" name="Pravokotnik 8"/>
          <p:cNvSpPr/>
          <p:nvPr/>
        </p:nvSpPr>
        <p:spPr>
          <a:xfrm>
            <a:off x="899592" y="1686583"/>
            <a:ext cx="7704856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b="1" dirty="0" smtClean="0">
                <a:solidFill>
                  <a:srgbClr val="984807"/>
                </a:solidFill>
                <a:latin typeface="Arial" pitchFamily="34" charset="0"/>
                <a:cs typeface="Arial" pitchFamily="34" charset="0"/>
              </a:rPr>
              <a:t>Število sodelujočih ustanov: </a:t>
            </a:r>
            <a:r>
              <a:rPr lang="sl-SI" dirty="0" smtClean="0">
                <a:solidFill>
                  <a:srgbClr val="984807"/>
                </a:solidFill>
                <a:latin typeface="Arial" pitchFamily="34" charset="0"/>
                <a:cs typeface="Arial" pitchFamily="34" charset="0"/>
              </a:rPr>
              <a:t>91</a:t>
            </a:r>
          </a:p>
          <a:p>
            <a:r>
              <a:rPr lang="sl-SI" b="1" dirty="0" smtClean="0">
                <a:solidFill>
                  <a:srgbClr val="984807"/>
                </a:solidFill>
                <a:latin typeface="Arial" pitchFamily="34" charset="0"/>
                <a:cs typeface="Arial" pitchFamily="34" charset="0"/>
              </a:rPr>
              <a:t>Število sodelujočih mentorjev: </a:t>
            </a:r>
            <a:r>
              <a:rPr lang="sl-SI" dirty="0" smtClean="0">
                <a:solidFill>
                  <a:srgbClr val="984807"/>
                </a:solidFill>
                <a:latin typeface="Arial" pitchFamily="34" charset="0"/>
                <a:cs typeface="Arial" pitchFamily="34" charset="0"/>
              </a:rPr>
              <a:t>135</a:t>
            </a:r>
          </a:p>
          <a:p>
            <a:r>
              <a:rPr lang="sl-SI" b="1" dirty="0" smtClean="0">
                <a:solidFill>
                  <a:srgbClr val="984807"/>
                </a:solidFill>
                <a:latin typeface="Arial" pitchFamily="34" charset="0"/>
                <a:cs typeface="Arial" pitchFamily="34" charset="0"/>
              </a:rPr>
              <a:t>Število sodelujočih otrok: </a:t>
            </a:r>
            <a:r>
              <a:rPr lang="sl-SI" dirty="0" smtClean="0">
                <a:solidFill>
                  <a:srgbClr val="984807"/>
                </a:solidFill>
                <a:latin typeface="Arial" pitchFamily="34" charset="0"/>
                <a:cs typeface="Arial" pitchFamily="34" charset="0"/>
              </a:rPr>
              <a:t>9089 (sodelujoči pri anketah 5745 + sodelujoči, ki so jih mentorji poročali v poročilih)</a:t>
            </a:r>
          </a:p>
          <a:p>
            <a:r>
              <a:rPr lang="sl-SI" b="1" dirty="0" smtClean="0">
                <a:solidFill>
                  <a:srgbClr val="984807"/>
                </a:solidFill>
                <a:latin typeface="Arial" pitchFamily="34" charset="0"/>
                <a:cs typeface="Arial" pitchFamily="34" charset="0"/>
              </a:rPr>
              <a:t>Število sodelujočih staršev:</a:t>
            </a:r>
            <a:r>
              <a:rPr lang="sl-SI" dirty="0" smtClean="0">
                <a:solidFill>
                  <a:srgbClr val="984807"/>
                </a:solidFill>
                <a:latin typeface="Arial" pitchFamily="34" charset="0"/>
                <a:cs typeface="Arial" pitchFamily="34" charset="0"/>
              </a:rPr>
              <a:t> 5510</a:t>
            </a:r>
          </a:p>
          <a:p>
            <a:endParaRPr lang="sl-SI" b="1" dirty="0" smtClean="0">
              <a:solidFill>
                <a:srgbClr val="984807"/>
              </a:solidFill>
              <a:latin typeface="Arial" pitchFamily="34" charset="0"/>
              <a:cs typeface="Arial" pitchFamily="34" charset="0"/>
            </a:endParaRPr>
          </a:p>
          <a:p>
            <a:r>
              <a:rPr lang="sl-SI" b="1" dirty="0" smtClean="0">
                <a:solidFill>
                  <a:srgbClr val="984807"/>
                </a:solidFill>
                <a:latin typeface="Arial" pitchFamily="34" charset="0"/>
                <a:cs typeface="Arial" pitchFamily="34" charset="0"/>
              </a:rPr>
              <a:t>IZBOR UKREPOV</a:t>
            </a:r>
          </a:p>
          <a:p>
            <a:endParaRPr lang="sl-SI" b="1" dirty="0" smtClean="0"/>
          </a:p>
          <a:p>
            <a:endParaRPr lang="sl-SI" b="1" dirty="0" smtClean="0"/>
          </a:p>
          <a:p>
            <a:endParaRPr lang="sl-SI" b="1" dirty="0" smtClean="0"/>
          </a:p>
          <a:p>
            <a:endParaRPr lang="sl-SI" b="1" dirty="0" smtClean="0"/>
          </a:p>
          <a:p>
            <a:endParaRPr lang="sl-SI" b="1" dirty="0" smtClean="0"/>
          </a:p>
          <a:p>
            <a:endParaRPr lang="sl-SI" b="1" dirty="0" smtClean="0"/>
          </a:p>
          <a:p>
            <a:endParaRPr lang="sl-SI" b="1" dirty="0" smtClean="0"/>
          </a:p>
          <a:p>
            <a:endParaRPr lang="sl-SI" b="1" dirty="0" smtClean="0"/>
          </a:p>
          <a:p>
            <a:endParaRPr lang="sl-SI" b="1" dirty="0" smtClean="0"/>
          </a:p>
          <a:p>
            <a:endParaRPr lang="sl-SI" b="1" dirty="0" smtClean="0"/>
          </a:p>
          <a:p>
            <a:endParaRPr lang="sl-SI" b="1" dirty="0" smtClean="0"/>
          </a:p>
          <a:p>
            <a:endParaRPr lang="sl-SI" b="1" dirty="0" smtClean="0"/>
          </a:p>
          <a:p>
            <a:endParaRPr lang="sl-SI" b="1" dirty="0" smtClean="0"/>
          </a:p>
          <a:p>
            <a:endParaRPr lang="sl-SI" b="1" dirty="0" smtClean="0"/>
          </a:p>
          <a:p>
            <a:endParaRPr lang="sl-SI" b="1" dirty="0" smtClean="0"/>
          </a:p>
          <a:p>
            <a:endParaRPr lang="sl-SI" dirty="0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xmlns="" val="566987133"/>
              </p:ext>
            </p:extLst>
          </p:nvPr>
        </p:nvGraphicFramePr>
        <p:xfrm>
          <a:off x="1871700" y="3573016"/>
          <a:ext cx="5400600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advTm="8000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jeZBesedilom 5"/>
          <p:cNvSpPr txBox="1"/>
          <p:nvPr/>
        </p:nvSpPr>
        <p:spPr>
          <a:xfrm>
            <a:off x="755576" y="1700808"/>
            <a:ext cx="763284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endParaRPr lang="sl-SI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Courier New" pitchFamily="49" charset="0"/>
              <a:buChar char="o"/>
            </a:pPr>
            <a:endParaRPr lang="sl-SI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sl-SI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sl-SI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sl-SI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sl-SI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sl-SI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sl-SI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sl-SI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sl-SI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sl-SI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sl-SI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sl-SI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sl-SI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sl-SI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sl-SI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sl-SI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C:\Users\manjap\Desktop\49409369da06841de8dbd1980ebbf1c6_source_logotip-f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332656"/>
            <a:ext cx="1313334" cy="1336375"/>
          </a:xfrm>
          <a:prstGeom prst="rect">
            <a:avLst/>
          </a:prstGeom>
          <a:noFill/>
        </p:spPr>
      </p:pic>
      <p:sp>
        <p:nvSpPr>
          <p:cNvPr id="8" name="PoljeZBesedilom 7"/>
          <p:cNvSpPr txBox="1"/>
          <p:nvPr/>
        </p:nvSpPr>
        <p:spPr>
          <a:xfrm>
            <a:off x="1043608" y="908720"/>
            <a:ext cx="640871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5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PONOSNI NA DOSEDANJE REZULTATE</a:t>
            </a:r>
          </a:p>
        </p:txBody>
      </p:sp>
      <p:pic>
        <p:nvPicPr>
          <p:cNvPr id="5" name="Picture 3" descr="C:\Users\manjap\Desktop\a.JPG"/>
          <p:cNvPicPr>
            <a:picLocks noChangeAspect="1" noChangeArrowheads="1"/>
          </p:cNvPicPr>
          <p:nvPr/>
        </p:nvPicPr>
        <p:blipFill>
          <a:blip r:embed="rId3" cstate="print"/>
          <a:srcRect b="22700"/>
          <a:stretch>
            <a:fillRect/>
          </a:stretch>
        </p:blipFill>
        <p:spPr bwMode="auto">
          <a:xfrm>
            <a:off x="395536" y="1628800"/>
            <a:ext cx="2608324" cy="1512168"/>
          </a:xfrm>
          <a:prstGeom prst="rect">
            <a:avLst/>
          </a:prstGeom>
          <a:noFill/>
        </p:spPr>
      </p:pic>
      <p:pic>
        <p:nvPicPr>
          <p:cNvPr id="9" name="Picture 2" descr="C:\Users\manjap\Downloads\IMG_3870.JPG"/>
          <p:cNvPicPr>
            <a:picLocks noChangeAspect="1" noChangeArrowheads="1"/>
          </p:cNvPicPr>
          <p:nvPr/>
        </p:nvPicPr>
        <p:blipFill>
          <a:blip r:embed="rId4" cstate="print"/>
          <a:srcRect b="17231"/>
          <a:stretch>
            <a:fillRect/>
          </a:stretch>
        </p:blipFill>
        <p:spPr bwMode="auto">
          <a:xfrm>
            <a:off x="2051720" y="2132856"/>
            <a:ext cx="3247966" cy="2016224"/>
          </a:xfrm>
          <a:prstGeom prst="rect">
            <a:avLst/>
          </a:prstGeom>
          <a:noFill/>
        </p:spPr>
      </p:pic>
      <p:grpSp>
        <p:nvGrpSpPr>
          <p:cNvPr id="11" name="Skupina 10"/>
          <p:cNvGrpSpPr/>
          <p:nvPr/>
        </p:nvGrpSpPr>
        <p:grpSpPr>
          <a:xfrm>
            <a:off x="251520" y="3789040"/>
            <a:ext cx="2448272" cy="2564904"/>
            <a:chOff x="1115616" y="1340767"/>
            <a:chExt cx="2952328" cy="2948210"/>
          </a:xfrm>
        </p:grpSpPr>
        <p:pic>
          <p:nvPicPr>
            <p:cNvPr id="12" name="Picture 2" descr="C:\Users\Natalija\Desktop\2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7602" y="1340767"/>
              <a:ext cx="1800342" cy="2948210"/>
            </a:xfrm>
            <a:prstGeom prst="rect">
              <a:avLst/>
            </a:prstGeom>
            <a:noFill/>
            <a:ln>
              <a:solidFill>
                <a:schemeClr val="accent5">
                  <a:lumMod val="60000"/>
                  <a:lumOff val="40000"/>
                </a:schemeClr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3" descr="C:\Users\Natalija\Desktop\3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1340768"/>
              <a:ext cx="1094418" cy="2925736"/>
            </a:xfrm>
            <a:prstGeom prst="rect">
              <a:avLst/>
            </a:prstGeom>
            <a:noFill/>
            <a:ln>
              <a:solidFill>
                <a:schemeClr val="accent5">
                  <a:lumMod val="60000"/>
                  <a:lumOff val="40000"/>
                </a:schemeClr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Picture 2" descr="C:\Users\manjap\Downloads\priprava sadno-zelenjavne malic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20072" y="1844824"/>
            <a:ext cx="3203848" cy="2135899"/>
          </a:xfrm>
          <a:prstGeom prst="rect">
            <a:avLst/>
          </a:prstGeom>
          <a:noFill/>
        </p:spPr>
      </p:pic>
      <p:pic>
        <p:nvPicPr>
          <p:cNvPr id="15" name="Picture 2" descr="C:\Users\manjap\Downloads\DSC_485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92080" y="4221088"/>
            <a:ext cx="3240360" cy="2430270"/>
          </a:xfrm>
          <a:prstGeom prst="rect">
            <a:avLst/>
          </a:prstGeom>
          <a:noFill/>
        </p:spPr>
      </p:pic>
      <p:pic>
        <p:nvPicPr>
          <p:cNvPr id="16" name="Slika 1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53" t="9561" r="6734" b="56245"/>
          <a:stretch/>
        </p:blipFill>
        <p:spPr>
          <a:xfrm>
            <a:off x="2411760" y="4221088"/>
            <a:ext cx="3420365" cy="23638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8000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jeZBesedilom 5"/>
          <p:cNvSpPr txBox="1"/>
          <p:nvPr/>
        </p:nvSpPr>
        <p:spPr>
          <a:xfrm>
            <a:off x="755576" y="1700808"/>
            <a:ext cx="7632848" cy="8402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b="1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sl-SI" b="1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sl-SI" b="1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sl-SI" b="1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sl-SI" b="1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sl-SI" b="1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sl-SI" b="1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sl-SI" b="1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sl-SI" b="1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sl-SI" b="1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sl-SI" b="1" dirty="0" smtClean="0"/>
              <a:t> </a:t>
            </a:r>
          </a:p>
          <a:p>
            <a:pPr>
              <a:buFont typeface="Arial" pitchFamily="34" charset="0"/>
              <a:buChar char="•"/>
            </a:pPr>
            <a:endParaRPr lang="sl-SI" b="1" dirty="0" smtClean="0"/>
          </a:p>
          <a:p>
            <a:pPr>
              <a:buFont typeface="Arial" pitchFamily="34" charset="0"/>
              <a:buChar char="•"/>
            </a:pPr>
            <a:endParaRPr lang="sl-SI" b="1" dirty="0" smtClean="0"/>
          </a:p>
          <a:p>
            <a:pPr>
              <a:buFont typeface="Arial" pitchFamily="34" charset="0"/>
              <a:buChar char="•"/>
            </a:pPr>
            <a:endParaRPr lang="sl-SI" b="1" dirty="0" smtClean="0"/>
          </a:p>
          <a:p>
            <a:pPr>
              <a:buFont typeface="Arial" pitchFamily="34" charset="0"/>
              <a:buChar char="•"/>
            </a:pPr>
            <a:endParaRPr lang="sl-SI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sl-SI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sl-SI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sl-SI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sl-SI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sl-SI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sl-SI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sl-SI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sl-SI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sl-SI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sl-SI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sl-SI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sl-SI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sl-SI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sl-SI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sl-SI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C:\Users\manjap\Desktop\49409369da06841de8dbd1980ebbf1c6_source_logotip-f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332656"/>
            <a:ext cx="1313334" cy="1336375"/>
          </a:xfrm>
          <a:prstGeom prst="rect">
            <a:avLst/>
          </a:prstGeom>
          <a:noFill/>
        </p:spPr>
      </p:pic>
      <p:sp>
        <p:nvSpPr>
          <p:cNvPr id="8" name="PoljeZBesedilom 7"/>
          <p:cNvSpPr txBox="1"/>
          <p:nvPr/>
        </p:nvSpPr>
        <p:spPr>
          <a:xfrm>
            <a:off x="1043608" y="908720"/>
            <a:ext cx="640871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5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PROJEKT V ŠOLSKEM LETU 2016/2017</a:t>
            </a:r>
          </a:p>
        </p:txBody>
      </p:sp>
      <p:graphicFrame>
        <p:nvGraphicFramePr>
          <p:cNvPr id="9" name="Diagram 8"/>
          <p:cNvGraphicFramePr/>
          <p:nvPr/>
        </p:nvGraphicFramePr>
        <p:xfrm>
          <a:off x="1331640" y="1772816"/>
          <a:ext cx="6312024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advTm="8000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jeZBesedilom 5"/>
          <p:cNvSpPr txBox="1"/>
          <p:nvPr/>
        </p:nvSpPr>
        <p:spPr>
          <a:xfrm>
            <a:off x="755576" y="1772816"/>
            <a:ext cx="7632848" cy="8823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RECIKLIRANA KUHARIJA </a:t>
            </a:r>
          </a:p>
          <a:p>
            <a:pPr>
              <a:buFont typeface="Arial" pitchFamily="34" charset="0"/>
              <a:buChar char="•"/>
            </a:pPr>
            <a:r>
              <a:rPr lang="sl-SI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Iščemo recepte z inovativnimi načini ponovne uporabe živil</a:t>
            </a:r>
          </a:p>
          <a:p>
            <a:pPr>
              <a:buFont typeface="Arial" pitchFamily="34" charset="0"/>
              <a:buChar char="•"/>
            </a:pPr>
            <a:r>
              <a:rPr lang="sl-SI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Zbiramo recepte babic, prababic, staršev,…</a:t>
            </a:r>
          </a:p>
          <a:p>
            <a:pPr>
              <a:buFont typeface="Arial" pitchFamily="34" charset="0"/>
              <a:buChar char="•"/>
            </a:pPr>
            <a:r>
              <a:rPr lang="sl-SI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Sodelovanje prinese dodatno točko pri končnem sodelovanju</a:t>
            </a:r>
          </a:p>
          <a:p>
            <a:pPr>
              <a:buFont typeface="Arial" pitchFamily="34" charset="0"/>
              <a:buChar char="•"/>
            </a:pPr>
            <a:endParaRPr lang="sl-SI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sl-SI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DAN BREZ ZAVRŽENE HRANE </a:t>
            </a:r>
          </a:p>
          <a:p>
            <a:pPr>
              <a:buFont typeface="Arial" pitchFamily="34" charset="0"/>
              <a:buChar char="•"/>
            </a:pPr>
            <a:r>
              <a:rPr lang="sl-SI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l-SI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Sodelovanje prinese dodatno točko pri končnem sodelovanju</a:t>
            </a:r>
            <a:endParaRPr lang="sl-SI" b="1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sl-SI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sl-SI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DELAVNICE ZA MENTORJE</a:t>
            </a:r>
          </a:p>
          <a:p>
            <a:r>
              <a:rPr lang="sl-SI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1. delavnica: </a:t>
            </a:r>
          </a:p>
          <a:p>
            <a:pPr lvl="1">
              <a:buFont typeface="Courier New" pitchFamily="49" charset="0"/>
              <a:buChar char="o"/>
            </a:pPr>
            <a:r>
              <a:rPr lang="sl-SI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za mentorje</a:t>
            </a:r>
          </a:p>
          <a:p>
            <a:pPr lvl="1">
              <a:buFont typeface="Courier New" pitchFamily="49" charset="0"/>
              <a:buChar char="o"/>
            </a:pPr>
            <a:r>
              <a:rPr lang="sl-SI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izmenjava dobrih praks, pomoč pri zasnovi projekta na šoli</a:t>
            </a:r>
          </a:p>
          <a:p>
            <a:r>
              <a:rPr lang="sl-SI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2. delavnica:</a:t>
            </a:r>
          </a:p>
          <a:p>
            <a:pPr lvl="1">
              <a:buFont typeface="Courier New" pitchFamily="49" charset="0"/>
              <a:buChar char="o"/>
            </a:pPr>
            <a:r>
              <a:rPr lang="sl-SI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za mentorje, organizatorje prehrane, kuhinjsko osebje</a:t>
            </a:r>
          </a:p>
          <a:p>
            <a:pPr lvl="1">
              <a:buFont typeface="Courier New" pitchFamily="49" charset="0"/>
              <a:buChar char="o"/>
            </a:pPr>
            <a:r>
              <a:rPr lang="sl-SI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izmenjava dobrih praks in idej, pogovor s strokovnjaki o celostni organizaciji prehrane na šolah</a:t>
            </a:r>
            <a:endParaRPr lang="sl-SI" b="1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sl-SI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sl-SI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sl-SI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sl-SI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sl-SI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sl-SI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sl-SI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sl-SI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sl-SI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sl-SI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sl-SI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sl-SI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sl-SI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sl-SI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sl-SI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C:\Users\manjap\Desktop\49409369da06841de8dbd1980ebbf1c6_source_logotip-f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332656"/>
            <a:ext cx="1313334" cy="1336375"/>
          </a:xfrm>
          <a:prstGeom prst="rect">
            <a:avLst/>
          </a:prstGeom>
          <a:noFill/>
        </p:spPr>
      </p:pic>
      <p:sp>
        <p:nvSpPr>
          <p:cNvPr id="8" name="PoljeZBesedilom 7"/>
          <p:cNvSpPr txBox="1"/>
          <p:nvPr/>
        </p:nvSpPr>
        <p:spPr>
          <a:xfrm>
            <a:off x="1043608" y="908720"/>
            <a:ext cx="640871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5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DODATNE AKTIVNOSTI V PROJEKTU V ŠOLSKEM LETU 2016/2017</a:t>
            </a:r>
          </a:p>
        </p:txBody>
      </p:sp>
    </p:spTree>
  </p:cSld>
  <p:clrMapOvr>
    <a:masterClrMapping/>
  </p:clrMapOvr>
  <p:transition advTm="8000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jeZBesedilom 5"/>
          <p:cNvSpPr txBox="1"/>
          <p:nvPr/>
        </p:nvSpPr>
        <p:spPr>
          <a:xfrm>
            <a:off x="755576" y="1700808"/>
            <a:ext cx="7632848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sl-SI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sl-SI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sl-SI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sl-SI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sl-SI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sl-SI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sl-SI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sl-SI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sl-SI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sl-SI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sl-SI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Font typeface="Arial" pitchFamily="34" charset="0"/>
              <a:buChar char="•"/>
            </a:pPr>
            <a:endParaRPr lang="sl-SI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sl-SI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sl-SI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sl-SI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sl-SI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sl-SI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sl-SI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sl-SI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sl-SI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sl-SI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sl-SI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sl-SI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sl-SI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sl-SI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sl-SI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C:\Users\manjap\Desktop\49409369da06841de8dbd1980ebbf1c6_source_logotip-f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332656"/>
            <a:ext cx="1313334" cy="1336375"/>
          </a:xfrm>
          <a:prstGeom prst="rect">
            <a:avLst/>
          </a:prstGeom>
          <a:noFill/>
        </p:spPr>
      </p:pic>
      <p:sp>
        <p:nvSpPr>
          <p:cNvPr id="8" name="PoljeZBesedilom 7"/>
          <p:cNvSpPr txBox="1"/>
          <p:nvPr/>
        </p:nvSpPr>
        <p:spPr>
          <a:xfrm>
            <a:off x="1043608" y="908720"/>
            <a:ext cx="6408712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5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ČASOVNICA</a:t>
            </a:r>
          </a:p>
          <a:p>
            <a:pPr algn="ctr"/>
            <a:endParaRPr lang="sl-SI" sz="2200" b="1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683568" y="1700808"/>
          <a:ext cx="7920880" cy="473759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960440"/>
                <a:gridCol w="3960440"/>
              </a:tblGrid>
              <a:tr h="449318">
                <a:tc>
                  <a:txBody>
                    <a:bodyPr/>
                    <a:lstStyle/>
                    <a:p>
                      <a:pPr algn="l"/>
                      <a:r>
                        <a:rPr lang="sl-SI" sz="16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KAJ</a:t>
                      </a:r>
                      <a:endParaRPr lang="sl-SI" sz="16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38100" cmpd="sng">
                      <a:noFill/>
                    </a:lnB>
                    <a:solidFill>
                      <a:srgbClr val="98480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l-SI" sz="16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KDAJ</a:t>
                      </a:r>
                      <a:endParaRPr lang="sl-SI" sz="16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984807"/>
                    </a:solidFill>
                  </a:tcPr>
                </a:tc>
              </a:tr>
              <a:tr h="449318">
                <a:tc>
                  <a:txBody>
                    <a:bodyPr/>
                    <a:lstStyle/>
                    <a:p>
                      <a:pPr algn="l"/>
                      <a:r>
                        <a:rPr lang="sl-SI" sz="1600" b="1" dirty="0" smtClean="0">
                          <a:solidFill>
                            <a:srgbClr val="984807"/>
                          </a:solidFill>
                          <a:latin typeface="Arial" pitchFamily="34" charset="0"/>
                          <a:cs typeface="Arial" pitchFamily="34" charset="0"/>
                        </a:rPr>
                        <a:t>Objava razpisa</a:t>
                      </a:r>
                      <a:endParaRPr lang="sl-SI" sz="1600" b="1" dirty="0">
                        <a:solidFill>
                          <a:srgbClr val="984807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l-SI" sz="1600" dirty="0" smtClean="0">
                          <a:solidFill>
                            <a:srgbClr val="984807"/>
                          </a:solidFill>
                          <a:latin typeface="Arial" pitchFamily="34" charset="0"/>
                          <a:cs typeface="Arial" pitchFamily="34" charset="0"/>
                        </a:rPr>
                        <a:t>Začetek</a:t>
                      </a:r>
                      <a:r>
                        <a:rPr lang="sl-SI" sz="1600" baseline="0" dirty="0" smtClean="0">
                          <a:solidFill>
                            <a:srgbClr val="984807"/>
                          </a:solidFill>
                          <a:latin typeface="Arial" pitchFamily="34" charset="0"/>
                          <a:cs typeface="Arial" pitchFamily="34" charset="0"/>
                        </a:rPr>
                        <a:t> oktobra 2016</a:t>
                      </a:r>
                      <a:endParaRPr lang="sl-SI" sz="1600" dirty="0">
                        <a:solidFill>
                          <a:srgbClr val="984807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</a:tcPr>
                </a:tc>
              </a:tr>
              <a:tr h="449318">
                <a:tc>
                  <a:txBody>
                    <a:bodyPr/>
                    <a:lstStyle/>
                    <a:p>
                      <a:pPr algn="l"/>
                      <a:r>
                        <a:rPr lang="sl-SI" sz="16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Rok za prijavo</a:t>
                      </a:r>
                      <a:endParaRPr lang="sl-SI" sz="16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l-SI" sz="1600" b="1" u="sng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27.10.2016</a:t>
                      </a:r>
                      <a:endParaRPr lang="sl-SI" sz="1600" b="1" u="sng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49318">
                <a:tc>
                  <a:txBody>
                    <a:bodyPr/>
                    <a:lstStyle/>
                    <a:p>
                      <a:pPr algn="l"/>
                      <a:r>
                        <a:rPr lang="sl-SI" sz="1600" b="1" dirty="0" smtClean="0">
                          <a:solidFill>
                            <a:srgbClr val="984807"/>
                          </a:solidFill>
                          <a:latin typeface="Arial" pitchFamily="34" charset="0"/>
                          <a:cs typeface="Arial" pitchFamily="34" charset="0"/>
                        </a:rPr>
                        <a:t>Gradiva za mentorje</a:t>
                      </a:r>
                      <a:endParaRPr lang="sl-SI" sz="1600" b="1" dirty="0">
                        <a:solidFill>
                          <a:srgbClr val="984807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l-SI" sz="1600" dirty="0" smtClean="0">
                          <a:solidFill>
                            <a:srgbClr val="984807"/>
                          </a:solidFill>
                          <a:latin typeface="Arial" pitchFamily="34" charset="0"/>
                          <a:cs typeface="Arial" pitchFamily="34" charset="0"/>
                        </a:rPr>
                        <a:t>Začetek</a:t>
                      </a:r>
                      <a:r>
                        <a:rPr lang="sl-SI" sz="1600" baseline="0" dirty="0" smtClean="0">
                          <a:solidFill>
                            <a:srgbClr val="984807"/>
                          </a:solidFill>
                          <a:latin typeface="Arial" pitchFamily="34" charset="0"/>
                          <a:cs typeface="Arial" pitchFamily="34" charset="0"/>
                        </a:rPr>
                        <a:t> novembra 2016</a:t>
                      </a:r>
                      <a:endParaRPr lang="sl-SI" sz="1600" dirty="0">
                        <a:solidFill>
                          <a:srgbClr val="984807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06984">
                <a:tc>
                  <a:txBody>
                    <a:bodyPr/>
                    <a:lstStyle/>
                    <a:p>
                      <a:pPr algn="l"/>
                      <a:r>
                        <a:rPr lang="sl-SI" sz="1600" b="1" dirty="0" smtClean="0">
                          <a:solidFill>
                            <a:srgbClr val="984807"/>
                          </a:solidFill>
                          <a:latin typeface="Arial" pitchFamily="34" charset="0"/>
                          <a:cs typeface="Arial" pitchFamily="34" charset="0"/>
                        </a:rPr>
                        <a:t>Delavnica za mentorje projekta</a:t>
                      </a:r>
                      <a:endParaRPr lang="sl-SI" sz="1600" b="1" dirty="0">
                        <a:solidFill>
                          <a:srgbClr val="984807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l-SI" sz="1600" dirty="0" smtClean="0">
                          <a:solidFill>
                            <a:srgbClr val="984807"/>
                          </a:solidFill>
                          <a:latin typeface="Arial" pitchFamily="34" charset="0"/>
                          <a:cs typeface="Arial" pitchFamily="34" charset="0"/>
                        </a:rPr>
                        <a:t>Prva polovica</a:t>
                      </a:r>
                      <a:r>
                        <a:rPr lang="sl-SI" sz="1600" baseline="0" dirty="0" smtClean="0">
                          <a:solidFill>
                            <a:srgbClr val="984807"/>
                          </a:solidFill>
                          <a:latin typeface="Arial" pitchFamily="34" charset="0"/>
                          <a:cs typeface="Arial" pitchFamily="34" charset="0"/>
                        </a:rPr>
                        <a:t> novembra 2016</a:t>
                      </a:r>
                      <a:endParaRPr lang="sl-SI" sz="1600" dirty="0">
                        <a:solidFill>
                          <a:srgbClr val="984807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49318">
                <a:tc>
                  <a:txBody>
                    <a:bodyPr/>
                    <a:lstStyle/>
                    <a:p>
                      <a:pPr algn="l"/>
                      <a:r>
                        <a:rPr lang="sl-SI" sz="1600" b="1" dirty="0" smtClean="0">
                          <a:solidFill>
                            <a:srgbClr val="984807"/>
                          </a:solidFill>
                          <a:latin typeface="Arial" pitchFamily="34" charset="0"/>
                          <a:cs typeface="Arial" pitchFamily="34" charset="0"/>
                        </a:rPr>
                        <a:t>Reciklirana </a:t>
                      </a:r>
                      <a:r>
                        <a:rPr lang="sl-SI" sz="1600" b="1" dirty="0" err="1" smtClean="0">
                          <a:solidFill>
                            <a:srgbClr val="984807"/>
                          </a:solidFill>
                          <a:latin typeface="Arial" pitchFamily="34" charset="0"/>
                          <a:cs typeface="Arial" pitchFamily="34" charset="0"/>
                        </a:rPr>
                        <a:t>kuharija</a:t>
                      </a:r>
                      <a:endParaRPr lang="sl-SI" sz="1600" b="1" dirty="0">
                        <a:solidFill>
                          <a:srgbClr val="984807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l-SI" sz="1600" dirty="0" smtClean="0">
                          <a:solidFill>
                            <a:srgbClr val="984807"/>
                          </a:solidFill>
                          <a:latin typeface="Arial" pitchFamily="34" charset="0"/>
                          <a:cs typeface="Arial" pitchFamily="34" charset="0"/>
                        </a:rPr>
                        <a:t>Januar –</a:t>
                      </a:r>
                      <a:r>
                        <a:rPr lang="sl-SI" sz="1600" baseline="0" dirty="0" smtClean="0">
                          <a:solidFill>
                            <a:srgbClr val="984807"/>
                          </a:solidFill>
                          <a:latin typeface="Arial" pitchFamily="34" charset="0"/>
                          <a:cs typeface="Arial" pitchFamily="34" charset="0"/>
                        </a:rPr>
                        <a:t> april 2017</a:t>
                      </a:r>
                      <a:endParaRPr lang="sl-SI" sz="1600" dirty="0">
                        <a:solidFill>
                          <a:srgbClr val="984807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06267">
                <a:tc>
                  <a:txBody>
                    <a:bodyPr/>
                    <a:lstStyle/>
                    <a:p>
                      <a:pPr algn="l"/>
                      <a:r>
                        <a:rPr lang="sl-SI" sz="1600" b="1" dirty="0" smtClean="0">
                          <a:solidFill>
                            <a:srgbClr val="984807"/>
                          </a:solidFill>
                          <a:latin typeface="Arial" pitchFamily="34" charset="0"/>
                          <a:cs typeface="Arial" pitchFamily="34" charset="0"/>
                        </a:rPr>
                        <a:t>Delavnica</a:t>
                      </a:r>
                      <a:r>
                        <a:rPr lang="sl-SI" sz="1600" b="1" baseline="0" dirty="0" smtClean="0">
                          <a:solidFill>
                            <a:srgbClr val="984807"/>
                          </a:solidFill>
                          <a:latin typeface="Arial" pitchFamily="34" charset="0"/>
                          <a:cs typeface="Arial" pitchFamily="34" charset="0"/>
                        </a:rPr>
                        <a:t> za mentorje, organizatorje prehrane, kuhinjsko osebje</a:t>
                      </a:r>
                      <a:endParaRPr lang="sl-SI" sz="1600" b="1" dirty="0">
                        <a:solidFill>
                          <a:srgbClr val="984807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l-SI" sz="1600" b="0" dirty="0" smtClean="0">
                          <a:solidFill>
                            <a:srgbClr val="984807"/>
                          </a:solidFill>
                          <a:latin typeface="Arial" pitchFamily="34" charset="0"/>
                          <a:cs typeface="Arial" pitchFamily="34" charset="0"/>
                        </a:rPr>
                        <a:t>Februar 2017</a:t>
                      </a:r>
                      <a:endParaRPr lang="sl-SI" sz="1600" b="0" dirty="0">
                        <a:solidFill>
                          <a:srgbClr val="984807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06267">
                <a:tc>
                  <a:txBody>
                    <a:bodyPr/>
                    <a:lstStyle/>
                    <a:p>
                      <a:pPr algn="l"/>
                      <a:r>
                        <a:rPr lang="sl-SI" sz="16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Oddaja končnih</a:t>
                      </a:r>
                      <a:r>
                        <a:rPr lang="sl-SI" sz="1600" b="1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materialov in poročil</a:t>
                      </a:r>
                      <a:endParaRPr lang="sl-SI" sz="16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l-SI" sz="1600" b="1" u="sng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28.4.2017</a:t>
                      </a:r>
                      <a:endParaRPr lang="sl-SI" sz="1600" b="1" u="sng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49318">
                <a:tc>
                  <a:txBody>
                    <a:bodyPr/>
                    <a:lstStyle/>
                    <a:p>
                      <a:pPr algn="l"/>
                      <a:r>
                        <a:rPr lang="sl-SI" sz="1600" b="1" dirty="0" smtClean="0">
                          <a:solidFill>
                            <a:srgbClr val="984807"/>
                          </a:solidFill>
                          <a:latin typeface="Arial" pitchFamily="34" charset="0"/>
                          <a:cs typeface="Arial" pitchFamily="34" charset="0"/>
                        </a:rPr>
                        <a:t>Razglasitev</a:t>
                      </a:r>
                      <a:r>
                        <a:rPr lang="sl-SI" sz="1600" b="1" baseline="0" dirty="0" smtClean="0">
                          <a:solidFill>
                            <a:srgbClr val="984807"/>
                          </a:solidFill>
                          <a:latin typeface="Arial" pitchFamily="34" charset="0"/>
                          <a:cs typeface="Arial" pitchFamily="34" charset="0"/>
                        </a:rPr>
                        <a:t> zmagovalcev</a:t>
                      </a:r>
                      <a:endParaRPr lang="sl-SI" sz="1600" b="1" dirty="0">
                        <a:solidFill>
                          <a:srgbClr val="984807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l-SI" sz="1600" dirty="0" smtClean="0">
                          <a:solidFill>
                            <a:srgbClr val="984807"/>
                          </a:solidFill>
                          <a:latin typeface="Arial" pitchFamily="34" charset="0"/>
                          <a:cs typeface="Arial" pitchFamily="34" charset="0"/>
                        </a:rPr>
                        <a:t>Maj</a:t>
                      </a:r>
                      <a:r>
                        <a:rPr lang="sl-SI" sz="1600" baseline="0" dirty="0" smtClean="0">
                          <a:solidFill>
                            <a:srgbClr val="984807"/>
                          </a:solidFill>
                          <a:latin typeface="Arial" pitchFamily="34" charset="0"/>
                          <a:cs typeface="Arial" pitchFamily="34" charset="0"/>
                        </a:rPr>
                        <a:t> 2017</a:t>
                      </a:r>
                      <a:endParaRPr lang="sl-SI" sz="1600" dirty="0">
                        <a:solidFill>
                          <a:srgbClr val="984807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49318">
                <a:tc>
                  <a:txBody>
                    <a:bodyPr/>
                    <a:lstStyle/>
                    <a:p>
                      <a:pPr algn="l"/>
                      <a:r>
                        <a:rPr lang="sl-SI" sz="1600" b="1" dirty="0" smtClean="0">
                          <a:solidFill>
                            <a:srgbClr val="984807"/>
                          </a:solidFill>
                          <a:latin typeface="Arial" pitchFamily="34" charset="0"/>
                          <a:cs typeface="Arial" pitchFamily="34" charset="0"/>
                        </a:rPr>
                        <a:t>Dogodek za zmagovalne</a:t>
                      </a:r>
                      <a:r>
                        <a:rPr lang="sl-SI" sz="1600" b="1" baseline="0" dirty="0" smtClean="0">
                          <a:solidFill>
                            <a:srgbClr val="984807"/>
                          </a:solidFill>
                          <a:latin typeface="Arial" pitchFamily="34" charset="0"/>
                          <a:cs typeface="Arial" pitchFamily="34" charset="0"/>
                        </a:rPr>
                        <a:t> ekipe</a:t>
                      </a:r>
                      <a:endParaRPr lang="sl-SI" sz="1600" b="1" dirty="0">
                        <a:solidFill>
                          <a:srgbClr val="984807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l-SI" sz="1600" dirty="0" smtClean="0">
                          <a:solidFill>
                            <a:srgbClr val="984807"/>
                          </a:solidFill>
                          <a:latin typeface="Arial" pitchFamily="34" charset="0"/>
                          <a:cs typeface="Arial" pitchFamily="34" charset="0"/>
                        </a:rPr>
                        <a:t>Začetek junija</a:t>
                      </a:r>
                      <a:r>
                        <a:rPr lang="sl-SI" sz="1600" baseline="0" dirty="0" smtClean="0">
                          <a:solidFill>
                            <a:srgbClr val="984807"/>
                          </a:solidFill>
                          <a:latin typeface="Arial" pitchFamily="34" charset="0"/>
                          <a:cs typeface="Arial" pitchFamily="34" charset="0"/>
                        </a:rPr>
                        <a:t> 2017</a:t>
                      </a:r>
                      <a:endParaRPr lang="sl-SI" sz="1600" dirty="0">
                        <a:solidFill>
                          <a:srgbClr val="984807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 advTm="8000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jeZBesedilom 5"/>
          <p:cNvSpPr txBox="1"/>
          <p:nvPr/>
        </p:nvSpPr>
        <p:spPr>
          <a:xfrm>
            <a:off x="755576" y="1412776"/>
            <a:ext cx="7632848" cy="9694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/>
            <a:r>
              <a:rPr lang="sl-SI" b="1" dirty="0" smtClean="0">
                <a:solidFill>
                  <a:srgbClr val="984807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                                  </a:t>
            </a:r>
            <a:r>
              <a:rPr lang="sl-SI" b="1" u="sng" dirty="0" smtClean="0">
                <a:solidFill>
                  <a:srgbClr val="984807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VRTCI IN UČENCI OŠ</a:t>
            </a:r>
          </a:p>
          <a:p>
            <a:pPr marL="457200" lvl="0" indent="-457200"/>
            <a:endParaRPr lang="sl-SI" b="1" dirty="0" smtClean="0">
              <a:solidFill>
                <a:srgbClr val="984807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457200" lvl="0" indent="-457200"/>
            <a:endParaRPr lang="sl-SI" b="1" dirty="0" smtClean="0">
              <a:solidFill>
                <a:srgbClr val="984807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457200" lvl="0" indent="-457200"/>
            <a:endParaRPr lang="sl-SI" b="1" dirty="0" smtClean="0">
              <a:solidFill>
                <a:srgbClr val="984807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457200" lvl="0" indent="-457200"/>
            <a:endParaRPr lang="sl-SI" b="1" dirty="0" smtClean="0">
              <a:solidFill>
                <a:srgbClr val="984807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457200" lvl="0" indent="-457200"/>
            <a:endParaRPr lang="sl-SI" b="1" dirty="0" smtClean="0">
              <a:solidFill>
                <a:srgbClr val="984807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457200" lvl="0" indent="-457200"/>
            <a:endParaRPr lang="sl-SI" b="1" dirty="0" smtClean="0">
              <a:solidFill>
                <a:srgbClr val="984807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457200" lvl="0" indent="-457200"/>
            <a:endParaRPr lang="sl-SI" b="1" dirty="0" smtClean="0">
              <a:solidFill>
                <a:srgbClr val="984807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457200" lvl="0" indent="-457200"/>
            <a:endParaRPr lang="sl-SI" b="1" dirty="0" smtClean="0">
              <a:solidFill>
                <a:srgbClr val="984807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457200" lvl="0" indent="-457200"/>
            <a:endParaRPr lang="sl-SI" b="1" dirty="0" smtClean="0">
              <a:solidFill>
                <a:srgbClr val="984807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algn="ctr" eaLnBrk="0" hangingPunct="0"/>
            <a:endParaRPr lang="sl-SI" dirty="0" smtClean="0">
              <a:solidFill>
                <a:srgbClr val="984807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algn="ctr" eaLnBrk="0" hangingPunct="0"/>
            <a:r>
              <a:rPr lang="sl-SI" b="1" u="sng" dirty="0" smtClean="0">
                <a:solidFill>
                  <a:srgbClr val="984807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SREDNJE ŠOLE</a:t>
            </a:r>
          </a:p>
          <a:p>
            <a:pPr algn="ctr"/>
            <a:endParaRPr lang="sl-SI" sz="15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sl-SI" sz="1500" b="1" dirty="0" smtClean="0">
                <a:latin typeface="Arial" pitchFamily="34" charset="0"/>
                <a:cs typeface="Arial" pitchFamily="34" charset="0"/>
              </a:rPr>
              <a:t>Raziskovalne naloge:</a:t>
            </a:r>
            <a:endParaRPr lang="sl-SI" sz="15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sl-SI" sz="1500" b="1" dirty="0" smtClean="0">
                <a:latin typeface="Arial" pitchFamily="34" charset="0"/>
                <a:cs typeface="Arial" pitchFamily="34" charset="0"/>
              </a:rPr>
              <a:t>1. mesto</a:t>
            </a:r>
            <a:r>
              <a:rPr lang="sl-SI" sz="1500" dirty="0" smtClean="0">
                <a:latin typeface="Arial" pitchFamily="34" charset="0"/>
                <a:cs typeface="Arial" pitchFamily="34" charset="0"/>
              </a:rPr>
              <a:t>: 1 x izlet v neznano v Sloveniji (500 €/izlet)</a:t>
            </a:r>
          </a:p>
          <a:p>
            <a:pPr algn="ctr"/>
            <a:r>
              <a:rPr lang="sl-SI" sz="1500" b="1" dirty="0" smtClean="0">
                <a:latin typeface="Arial" pitchFamily="34" charset="0"/>
                <a:cs typeface="Arial" pitchFamily="34" charset="0"/>
              </a:rPr>
              <a:t>2. mesto</a:t>
            </a:r>
            <a:r>
              <a:rPr lang="sl-SI" sz="15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sl-SI" sz="1500" dirty="0" err="1" smtClean="0">
                <a:latin typeface="Arial" pitchFamily="34" charset="0"/>
                <a:cs typeface="Arial" pitchFamily="34" charset="0"/>
              </a:rPr>
              <a:t>Lidlovi</a:t>
            </a:r>
            <a:r>
              <a:rPr lang="sl-SI" sz="1500" dirty="0" smtClean="0">
                <a:latin typeface="Arial" pitchFamily="34" charset="0"/>
                <a:cs typeface="Arial" pitchFamily="34" charset="0"/>
              </a:rPr>
              <a:t> darilni boni (100 €)</a:t>
            </a:r>
          </a:p>
          <a:p>
            <a:pPr algn="ctr"/>
            <a:endParaRPr lang="sl-SI" sz="15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sl-SI" sz="1500" b="1" dirty="0" smtClean="0">
                <a:latin typeface="Arial" pitchFamily="34" charset="0"/>
                <a:cs typeface="Arial" pitchFamily="34" charset="0"/>
              </a:rPr>
              <a:t>Video film:</a:t>
            </a:r>
            <a:endParaRPr lang="sl-SI" sz="15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sl-SI" sz="1500" b="1" dirty="0" smtClean="0">
                <a:latin typeface="Arial" pitchFamily="34" charset="0"/>
                <a:cs typeface="Arial" pitchFamily="34" charset="0"/>
              </a:rPr>
              <a:t>1. mesto</a:t>
            </a:r>
            <a:r>
              <a:rPr lang="sl-SI" sz="1500" dirty="0" smtClean="0">
                <a:latin typeface="Arial" pitchFamily="34" charset="0"/>
                <a:cs typeface="Arial" pitchFamily="34" charset="0"/>
              </a:rPr>
              <a:t>: 1 x izlet v neznano v Sloveniji (500 €/izlet)</a:t>
            </a:r>
          </a:p>
          <a:p>
            <a:pPr algn="ctr"/>
            <a:r>
              <a:rPr lang="sl-SI" sz="1500" b="1" dirty="0" smtClean="0">
                <a:latin typeface="Arial" pitchFamily="34" charset="0"/>
                <a:cs typeface="Arial" pitchFamily="34" charset="0"/>
              </a:rPr>
              <a:t>2. mesto</a:t>
            </a:r>
            <a:r>
              <a:rPr lang="sl-SI" sz="15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sl-SI" sz="1500" dirty="0" err="1" smtClean="0">
                <a:latin typeface="Arial" pitchFamily="34" charset="0"/>
                <a:cs typeface="Arial" pitchFamily="34" charset="0"/>
              </a:rPr>
              <a:t>Lidlovi</a:t>
            </a:r>
            <a:r>
              <a:rPr lang="sl-SI" sz="1500" dirty="0" smtClean="0">
                <a:latin typeface="Arial" pitchFamily="34" charset="0"/>
                <a:cs typeface="Arial" pitchFamily="34" charset="0"/>
              </a:rPr>
              <a:t> darilni boni (100 €)</a:t>
            </a:r>
          </a:p>
          <a:p>
            <a:pPr lvl="0" eaLnBrk="0" hangingPunct="0"/>
            <a:endParaRPr lang="sl-SI" dirty="0" smtClean="0">
              <a:solidFill>
                <a:srgbClr val="984807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sl-SI" dirty="0" smtClean="0">
              <a:solidFill>
                <a:srgbClr val="984807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sl-SI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sl-SI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sl-SI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sl-SI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sl-SI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sl-SI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sl-SI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sl-SI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sl-SI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sl-SI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sl-SI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sl-SI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sl-SI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sl-SI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C:\Users\manjap\Desktop\49409369da06841de8dbd1980ebbf1c6_source_logotip-f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332656"/>
            <a:ext cx="1313334" cy="1336375"/>
          </a:xfrm>
          <a:prstGeom prst="rect">
            <a:avLst/>
          </a:prstGeom>
          <a:noFill/>
        </p:spPr>
      </p:pic>
      <p:sp>
        <p:nvSpPr>
          <p:cNvPr id="8" name="PoljeZBesedilom 7"/>
          <p:cNvSpPr txBox="1"/>
          <p:nvPr/>
        </p:nvSpPr>
        <p:spPr>
          <a:xfrm>
            <a:off x="1043608" y="908720"/>
            <a:ext cx="640871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5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NAGRADE</a:t>
            </a:r>
          </a:p>
        </p:txBody>
      </p:sp>
      <p:graphicFrame>
        <p:nvGraphicFramePr>
          <p:cNvPr id="5" name="Diagram 4"/>
          <p:cNvGraphicFramePr/>
          <p:nvPr/>
        </p:nvGraphicFramePr>
        <p:xfrm>
          <a:off x="1907704" y="1412776"/>
          <a:ext cx="4632176" cy="2752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advTm="8000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njap\Desktop\49409369da06841de8dbd1980ebbf1c6_source_logotip-f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0634" y="762372"/>
            <a:ext cx="3257550" cy="3314700"/>
          </a:xfrm>
          <a:prstGeom prst="rect">
            <a:avLst/>
          </a:prstGeom>
          <a:noFill/>
        </p:spPr>
      </p:pic>
      <p:sp>
        <p:nvSpPr>
          <p:cNvPr id="6" name="PoljeZBesedilom 5"/>
          <p:cNvSpPr txBox="1"/>
          <p:nvPr/>
        </p:nvSpPr>
        <p:spPr>
          <a:xfrm>
            <a:off x="1691680" y="4293096"/>
            <a:ext cx="5904656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sl-SI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sl-SI" sz="25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VABLJENI K SODELOVANJU</a:t>
            </a:r>
          </a:p>
          <a:p>
            <a:pPr algn="ctr"/>
            <a:endParaRPr lang="sl-SI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sl-SI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sl-SI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sl-SI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sl-SI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5229200"/>
            <a:ext cx="822598" cy="88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5301208"/>
            <a:ext cx="1409699" cy="884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8000"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501</Words>
  <Application>Microsoft Office PowerPoint</Application>
  <PresentationFormat>Diaprojekcija na zaslonu (4:3)</PresentationFormat>
  <Paragraphs>255</Paragraphs>
  <Slides>9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  <vt:variant>
        <vt:lpstr>Diaprojekcije po meri</vt:lpstr>
      </vt:variant>
      <vt:variant>
        <vt:i4>1</vt:i4>
      </vt:variant>
    </vt:vector>
  </HeadingPairs>
  <TitlesOfParts>
    <vt:vector size="11" baseType="lpstr">
      <vt:lpstr>Officeova tema</vt:lpstr>
      <vt:lpstr>Diapozitiv 1</vt:lpstr>
      <vt:lpstr>Diapozitiv 2</vt:lpstr>
      <vt:lpstr>Diapozitiv 3</vt:lpstr>
      <vt:lpstr>Diapozitiv 4</vt:lpstr>
      <vt:lpstr>Diapozitiv 5</vt:lpstr>
      <vt:lpstr>Diapozitiv 6</vt:lpstr>
      <vt:lpstr>Diapozitiv 7</vt:lpstr>
      <vt:lpstr>Diapozitiv 8</vt:lpstr>
      <vt:lpstr>Diapozitiv 9</vt:lpstr>
      <vt:lpstr>Diaprojekcija po meri 1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Diapozitiv 1</dc:title>
  <dc:creator>manjap</dc:creator>
  <cp:lastModifiedBy>Jan</cp:lastModifiedBy>
  <cp:revision>108</cp:revision>
  <dcterms:created xsi:type="dcterms:W3CDTF">2016-06-14T09:22:18Z</dcterms:created>
  <dcterms:modified xsi:type="dcterms:W3CDTF">2016-09-25T11:27:53Z</dcterms:modified>
</cp:coreProperties>
</file>